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2" r:id="rId2"/>
    <p:sldMasterId id="2147483658" r:id="rId3"/>
  </p:sldMasterIdLst>
  <p:notesMasterIdLst>
    <p:notesMasterId r:id="rId33"/>
  </p:notesMasterIdLst>
  <p:sldIdLst>
    <p:sldId id="463" r:id="rId4"/>
    <p:sldId id="407" r:id="rId5"/>
    <p:sldId id="460" r:id="rId6"/>
    <p:sldId id="461" r:id="rId7"/>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466" r:id="rId25"/>
    <p:sldId id="467" r:id="rId26"/>
    <p:sldId id="468" r:id="rId27"/>
    <p:sldId id="469" r:id="rId28"/>
    <p:sldId id="470" r:id="rId29"/>
    <p:sldId id="462" r:id="rId30"/>
    <p:sldId id="464" r:id="rId31"/>
    <p:sldId id="465" r:id="rId32"/>
  </p:sldIdLst>
  <p:sldSz cx="9144000" cy="5143500" type="screen16x9"/>
  <p:notesSz cx="6858000" cy="9144000"/>
  <p:embeddedFontLst>
    <p:embeddedFont>
      <p:font typeface="Calibri" panose="020F0502020204030204" pitchFamily="34" charset="0"/>
      <p:regular r:id="rId34"/>
      <p:bold r:id="rId35"/>
      <p:italic r:id="rId36"/>
      <p:boldItalic r:id="rId37"/>
    </p:embeddedFont>
    <p:embeddedFont>
      <p:font typeface="Consolas" panose="020B0609020204030204" pitchFamily="49" charset="0"/>
      <p:regular r:id="rId38"/>
      <p:bold r:id="rId39"/>
      <p:italic r:id="rId40"/>
      <p:boldItalic r:id="rId41"/>
    </p:embeddedFont>
    <p:embeddedFont>
      <p:font typeface="HGP創英角ｺﾞｼｯｸUB" panose="020B0900000000000000" pitchFamily="50" charset="-128"/>
      <p:regular r:id="rId42"/>
    </p:embeddedFont>
    <p:embeddedFont>
      <p:font typeface="Open Sans" panose="020B0606030504020204" pitchFamily="34" charset="0"/>
      <p:regular r:id="rId43"/>
      <p:bold r:id="rId44"/>
      <p:italic r:id="rId45"/>
      <p:boldItalic r:id="rId46"/>
    </p:embeddedFont>
    <p:embeddedFont>
      <p:font typeface="Open Sans Medium" panose="020B0600070205080204" charset="0"/>
      <p:regular r:id="rId47"/>
      <p:bold r:id="rId48"/>
      <p:italic r:id="rId49"/>
      <p:boldItalic r:id="rId50"/>
    </p:embeddedFont>
    <p:embeddedFont>
      <p:font typeface="Roboto" panose="02000000000000000000" pitchFamily="2" charset="0"/>
      <p:regular r:id="rId51"/>
      <p:bold r:id="rId52"/>
      <p:italic r:id="rId53"/>
      <p:boldItalic r:id="rId54"/>
    </p:embeddedFont>
    <p:embeddedFont>
      <p:font typeface="Roboto Mono Medium" panose="00000009000000000000" pitchFamily="49" charset="0"/>
      <p:regular r:id="rId55"/>
      <p:bold r:id="rId56"/>
      <p:italic r:id="rId57"/>
      <p:boldItalic r:id="rId58"/>
    </p:embeddedFont>
    <p:embeddedFont>
      <p:font typeface="Roboto Slab Light" pitchFamily="2" charset="0"/>
      <p:regular r:id="rId59"/>
      <p:bold r:id="rId60"/>
    </p:embeddedFont>
    <p:embeddedFont>
      <p:font typeface="Segoe UI" panose="020B0502040204020203" pitchFamily="34" charset="0"/>
      <p:regular r:id="rId61"/>
      <p:bold r:id="rId62"/>
      <p:italic r:id="rId63"/>
      <p:boldItalic r:id="rId64"/>
    </p:embeddedFont>
    <p:embeddedFont>
      <p:font typeface="Segoe UI Symbol" panose="020B0502040204020203" pitchFamily="34" charset="0"/>
      <p:regular r:id="rId65"/>
    </p:embeddedFont>
    <p:embeddedFont>
      <p:font typeface="Tahoma" panose="020B0604030504040204" pitchFamily="34" charset="0"/>
      <p:regular r:id="rId66"/>
      <p:bold r:id="rId67"/>
    </p:embeddedFont>
    <p:embeddedFont>
      <p:font typeface="游ゴシック" panose="020B0400000000000000" pitchFamily="50" charset="-128"/>
      <p:regular r:id="rId68"/>
      <p:bold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oundtripDataSignature="AMtx7mit6ja7uP935ZJsfnH9xPT0ZN+RSQ==" r:id="rId70"/>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orio Kobota"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756"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6.fntdata"/><Relationship Id="rId21" Type="http://schemas.openxmlformats.org/officeDocument/2006/relationships/slide" Target="slides/slide18.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font" Target="fonts/font22.fntdata"/><Relationship Id="rId63" Type="http://schemas.openxmlformats.org/officeDocument/2006/relationships/font" Target="fonts/font30.fntdata"/><Relationship Id="rId68" Type="http://schemas.openxmlformats.org/officeDocument/2006/relationships/font" Target="fonts/font35.fntdata"/><Relationship Id="rId7" Type="http://schemas.openxmlformats.org/officeDocument/2006/relationships/slide" Target="slides/slide4.xml"/><Relationship Id="rId71"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font" Target="fonts/font25.fntdata"/><Relationship Id="rId66" Type="http://schemas.openxmlformats.org/officeDocument/2006/relationships/font" Target="fonts/font33.fntdata"/><Relationship Id="rId7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font" Target="fonts/font24.fntdata"/><Relationship Id="rId61" Type="http://schemas.openxmlformats.org/officeDocument/2006/relationships/font" Target="fonts/font28.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11.fntdata"/><Relationship Id="rId52" Type="http://schemas.openxmlformats.org/officeDocument/2006/relationships/font" Target="fonts/font19.fntdata"/><Relationship Id="rId60" Type="http://schemas.openxmlformats.org/officeDocument/2006/relationships/font" Target="fonts/font27.fntdata"/><Relationship Id="rId65" Type="http://schemas.openxmlformats.org/officeDocument/2006/relationships/font" Target="fonts/font32.fntdata"/><Relationship Id="rId73"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font" Target="fonts/font23.fntdata"/><Relationship Id="rId64" Type="http://schemas.openxmlformats.org/officeDocument/2006/relationships/font" Target="fonts/font31.fntdata"/><Relationship Id="rId69" Type="http://schemas.openxmlformats.org/officeDocument/2006/relationships/font" Target="fonts/font36.fntdata"/><Relationship Id="rId8" Type="http://schemas.openxmlformats.org/officeDocument/2006/relationships/slide" Target="slides/slide5.xml"/><Relationship Id="rId51" Type="http://schemas.openxmlformats.org/officeDocument/2006/relationships/font" Target="fonts/font18.fntdata"/><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font" Target="fonts/font26.fntdata"/><Relationship Id="rId67" Type="http://schemas.openxmlformats.org/officeDocument/2006/relationships/font" Target="fonts/font34.fntdata"/><Relationship Id="rId20" Type="http://schemas.openxmlformats.org/officeDocument/2006/relationships/slide" Target="slides/slide17.xml"/><Relationship Id="rId41" Type="http://schemas.openxmlformats.org/officeDocument/2006/relationships/font" Target="fonts/font8.fntdata"/><Relationship Id="rId54" Type="http://schemas.openxmlformats.org/officeDocument/2006/relationships/font" Target="fonts/font21.fntdata"/><Relationship Id="rId62" Type="http://schemas.openxmlformats.org/officeDocument/2006/relationships/font" Target="fonts/font29.fntdata"/><Relationship Id="rId70" Type="http://customschemas.google.com/relationships/presentationmetadata" Target="meta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88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88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88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88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88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88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88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88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88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 name="Google Shape;3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57330cf98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57330cf98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 name="Google Shape;11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57330cf984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57330cf98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 name="Google Shape;4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 name="Google Shape;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 name="Google Shape;5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 name="Google Shape;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57330cf98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57330cf98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57330cf98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57330cf98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57330cf984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57330cf984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57330cf984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57330cf984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Dark 1">
  <p:cSld name="TITLE_3">
    <p:bg>
      <p:bgPr>
        <a:gradFill>
          <a:gsLst>
            <a:gs pos="0">
              <a:srgbClr val="42B0FF"/>
            </a:gs>
            <a:gs pos="100000">
              <a:srgbClr val="076EB8"/>
            </a:gs>
          </a:gsLst>
          <a:lin ang="13500032" scaled="0"/>
        </a:gradFill>
        <a:effectLst/>
      </p:bgPr>
    </p:bg>
    <p:spTree>
      <p:nvGrpSpPr>
        <p:cNvPr id="1" name="Shape 9"/>
        <p:cNvGrpSpPr/>
        <p:nvPr/>
      </p:nvGrpSpPr>
      <p:grpSpPr>
        <a:xfrm>
          <a:off x="0" y="0"/>
          <a:ext cx="0" cy="0"/>
          <a:chOff x="0" y="0"/>
          <a:chExt cx="0" cy="0"/>
        </a:xfrm>
      </p:grpSpPr>
      <p:sp>
        <p:nvSpPr>
          <p:cNvPr id="10" name="Google Shape;10;p17"/>
          <p:cNvSpPr txBox="1">
            <a:spLocks noGrp="1"/>
          </p:cNvSpPr>
          <p:nvPr>
            <p:ph type="ctrTitle"/>
          </p:nvPr>
        </p:nvSpPr>
        <p:spPr>
          <a:xfrm>
            <a:off x="598100" y="1226378"/>
            <a:ext cx="5533500" cy="18945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3360">
                <a:solidFill>
                  <a:schemeClr val="lt1"/>
                </a:solidFill>
                <a:latin typeface="Arial"/>
                <a:ea typeface="Arial"/>
                <a:cs typeface="Arial"/>
                <a:sym typeface="Arial"/>
              </a:defRPr>
            </a:lvl1pPr>
            <a:lvl2pPr lvl="1" algn="l">
              <a:lnSpc>
                <a:spcPct val="100000"/>
              </a:lnSpc>
              <a:spcBef>
                <a:spcPts val="0"/>
              </a:spcBef>
              <a:spcAft>
                <a:spcPts val="0"/>
              </a:spcAft>
              <a:buClr>
                <a:schemeClr val="lt1"/>
              </a:buClr>
              <a:buSzPts val="4200"/>
              <a:buNone/>
              <a:defRPr sz="3360">
                <a:solidFill>
                  <a:schemeClr val="lt1"/>
                </a:solidFill>
              </a:defRPr>
            </a:lvl2pPr>
            <a:lvl3pPr lvl="2" algn="l">
              <a:lnSpc>
                <a:spcPct val="100000"/>
              </a:lnSpc>
              <a:spcBef>
                <a:spcPts val="0"/>
              </a:spcBef>
              <a:spcAft>
                <a:spcPts val="0"/>
              </a:spcAft>
              <a:buClr>
                <a:schemeClr val="lt1"/>
              </a:buClr>
              <a:buSzPts val="4200"/>
              <a:buNone/>
              <a:defRPr sz="3360">
                <a:solidFill>
                  <a:schemeClr val="lt1"/>
                </a:solidFill>
              </a:defRPr>
            </a:lvl3pPr>
            <a:lvl4pPr lvl="3" algn="l">
              <a:lnSpc>
                <a:spcPct val="100000"/>
              </a:lnSpc>
              <a:spcBef>
                <a:spcPts val="0"/>
              </a:spcBef>
              <a:spcAft>
                <a:spcPts val="0"/>
              </a:spcAft>
              <a:buClr>
                <a:schemeClr val="lt1"/>
              </a:buClr>
              <a:buSzPts val="4200"/>
              <a:buNone/>
              <a:defRPr sz="3360">
                <a:solidFill>
                  <a:schemeClr val="lt1"/>
                </a:solidFill>
              </a:defRPr>
            </a:lvl4pPr>
            <a:lvl5pPr lvl="4" algn="l">
              <a:lnSpc>
                <a:spcPct val="100000"/>
              </a:lnSpc>
              <a:spcBef>
                <a:spcPts val="0"/>
              </a:spcBef>
              <a:spcAft>
                <a:spcPts val="0"/>
              </a:spcAft>
              <a:buClr>
                <a:schemeClr val="lt1"/>
              </a:buClr>
              <a:buSzPts val="4200"/>
              <a:buNone/>
              <a:defRPr sz="3360">
                <a:solidFill>
                  <a:schemeClr val="lt1"/>
                </a:solidFill>
              </a:defRPr>
            </a:lvl5pPr>
            <a:lvl6pPr lvl="5" algn="l">
              <a:lnSpc>
                <a:spcPct val="100000"/>
              </a:lnSpc>
              <a:spcBef>
                <a:spcPts val="0"/>
              </a:spcBef>
              <a:spcAft>
                <a:spcPts val="0"/>
              </a:spcAft>
              <a:buClr>
                <a:schemeClr val="lt1"/>
              </a:buClr>
              <a:buSzPts val="4200"/>
              <a:buNone/>
              <a:defRPr sz="3360">
                <a:solidFill>
                  <a:schemeClr val="lt1"/>
                </a:solidFill>
              </a:defRPr>
            </a:lvl6pPr>
            <a:lvl7pPr lvl="6" algn="l">
              <a:lnSpc>
                <a:spcPct val="100000"/>
              </a:lnSpc>
              <a:spcBef>
                <a:spcPts val="0"/>
              </a:spcBef>
              <a:spcAft>
                <a:spcPts val="0"/>
              </a:spcAft>
              <a:buClr>
                <a:schemeClr val="lt1"/>
              </a:buClr>
              <a:buSzPts val="4200"/>
              <a:buNone/>
              <a:defRPr sz="3360">
                <a:solidFill>
                  <a:schemeClr val="lt1"/>
                </a:solidFill>
              </a:defRPr>
            </a:lvl7pPr>
            <a:lvl8pPr lvl="7" algn="l">
              <a:lnSpc>
                <a:spcPct val="100000"/>
              </a:lnSpc>
              <a:spcBef>
                <a:spcPts val="0"/>
              </a:spcBef>
              <a:spcAft>
                <a:spcPts val="0"/>
              </a:spcAft>
              <a:buClr>
                <a:schemeClr val="lt1"/>
              </a:buClr>
              <a:buSzPts val="4200"/>
              <a:buNone/>
              <a:defRPr sz="3360">
                <a:solidFill>
                  <a:schemeClr val="lt1"/>
                </a:solidFill>
              </a:defRPr>
            </a:lvl8pPr>
            <a:lvl9pPr lvl="8" algn="l">
              <a:lnSpc>
                <a:spcPct val="100000"/>
              </a:lnSpc>
              <a:spcBef>
                <a:spcPts val="0"/>
              </a:spcBef>
              <a:spcAft>
                <a:spcPts val="0"/>
              </a:spcAft>
              <a:buClr>
                <a:schemeClr val="lt1"/>
              </a:buClr>
              <a:buSzPts val="4200"/>
              <a:buNone/>
              <a:defRPr sz="3360">
                <a:solidFill>
                  <a:schemeClr val="lt1"/>
                </a:solidFill>
              </a:defRPr>
            </a:lvl9pPr>
          </a:lstStyle>
          <a:p>
            <a:endParaRPr/>
          </a:p>
        </p:txBody>
      </p:sp>
      <p:sp>
        <p:nvSpPr>
          <p:cNvPr id="11" name="Google Shape;11;p17"/>
          <p:cNvSpPr txBox="1">
            <a:spLocks noGrp="1"/>
          </p:cNvSpPr>
          <p:nvPr>
            <p:ph type="subTitle" idx="1"/>
          </p:nvPr>
        </p:nvSpPr>
        <p:spPr>
          <a:xfrm>
            <a:off x="598100" y="3256956"/>
            <a:ext cx="4974881" cy="4329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100"/>
              <a:buNone/>
              <a:defRPr sz="1680">
                <a:solidFill>
                  <a:schemeClr val="lt1"/>
                </a:solidFill>
                <a:latin typeface="Arial"/>
                <a:ea typeface="Arial"/>
                <a:cs typeface="Arial"/>
                <a:sym typeface="Arial"/>
              </a:defRPr>
            </a:lvl1pPr>
            <a:lvl2pPr lvl="1" algn="l">
              <a:lnSpc>
                <a:spcPct val="100000"/>
              </a:lnSpc>
              <a:spcBef>
                <a:spcPts val="0"/>
              </a:spcBef>
              <a:spcAft>
                <a:spcPts val="0"/>
              </a:spcAft>
              <a:buClr>
                <a:schemeClr val="lt1"/>
              </a:buClr>
              <a:buSzPts val="2100"/>
              <a:buNone/>
              <a:defRPr sz="1680">
                <a:solidFill>
                  <a:schemeClr val="lt1"/>
                </a:solidFill>
              </a:defRPr>
            </a:lvl2pPr>
            <a:lvl3pPr lvl="2" algn="l">
              <a:lnSpc>
                <a:spcPct val="100000"/>
              </a:lnSpc>
              <a:spcBef>
                <a:spcPts val="0"/>
              </a:spcBef>
              <a:spcAft>
                <a:spcPts val="0"/>
              </a:spcAft>
              <a:buClr>
                <a:schemeClr val="lt1"/>
              </a:buClr>
              <a:buSzPts val="2100"/>
              <a:buNone/>
              <a:defRPr sz="1680">
                <a:solidFill>
                  <a:schemeClr val="lt1"/>
                </a:solidFill>
              </a:defRPr>
            </a:lvl3pPr>
            <a:lvl4pPr lvl="3" algn="l">
              <a:lnSpc>
                <a:spcPct val="100000"/>
              </a:lnSpc>
              <a:spcBef>
                <a:spcPts val="0"/>
              </a:spcBef>
              <a:spcAft>
                <a:spcPts val="0"/>
              </a:spcAft>
              <a:buClr>
                <a:schemeClr val="lt1"/>
              </a:buClr>
              <a:buSzPts val="2100"/>
              <a:buNone/>
              <a:defRPr sz="1680">
                <a:solidFill>
                  <a:schemeClr val="lt1"/>
                </a:solidFill>
              </a:defRPr>
            </a:lvl4pPr>
            <a:lvl5pPr lvl="4" algn="l">
              <a:lnSpc>
                <a:spcPct val="100000"/>
              </a:lnSpc>
              <a:spcBef>
                <a:spcPts val="0"/>
              </a:spcBef>
              <a:spcAft>
                <a:spcPts val="0"/>
              </a:spcAft>
              <a:buClr>
                <a:schemeClr val="lt1"/>
              </a:buClr>
              <a:buSzPts val="2100"/>
              <a:buNone/>
              <a:defRPr sz="1680">
                <a:solidFill>
                  <a:schemeClr val="lt1"/>
                </a:solidFill>
              </a:defRPr>
            </a:lvl5pPr>
            <a:lvl6pPr lvl="5" algn="l">
              <a:lnSpc>
                <a:spcPct val="100000"/>
              </a:lnSpc>
              <a:spcBef>
                <a:spcPts val="0"/>
              </a:spcBef>
              <a:spcAft>
                <a:spcPts val="0"/>
              </a:spcAft>
              <a:buClr>
                <a:schemeClr val="lt1"/>
              </a:buClr>
              <a:buSzPts val="2100"/>
              <a:buNone/>
              <a:defRPr sz="1680">
                <a:solidFill>
                  <a:schemeClr val="lt1"/>
                </a:solidFill>
              </a:defRPr>
            </a:lvl6pPr>
            <a:lvl7pPr lvl="6" algn="l">
              <a:lnSpc>
                <a:spcPct val="100000"/>
              </a:lnSpc>
              <a:spcBef>
                <a:spcPts val="0"/>
              </a:spcBef>
              <a:spcAft>
                <a:spcPts val="0"/>
              </a:spcAft>
              <a:buClr>
                <a:schemeClr val="lt1"/>
              </a:buClr>
              <a:buSzPts val="2100"/>
              <a:buNone/>
              <a:defRPr sz="1680">
                <a:solidFill>
                  <a:schemeClr val="lt1"/>
                </a:solidFill>
              </a:defRPr>
            </a:lvl7pPr>
            <a:lvl8pPr lvl="7" algn="l">
              <a:lnSpc>
                <a:spcPct val="100000"/>
              </a:lnSpc>
              <a:spcBef>
                <a:spcPts val="0"/>
              </a:spcBef>
              <a:spcAft>
                <a:spcPts val="0"/>
              </a:spcAft>
              <a:buClr>
                <a:schemeClr val="lt1"/>
              </a:buClr>
              <a:buSzPts val="2100"/>
              <a:buNone/>
              <a:defRPr sz="1680">
                <a:solidFill>
                  <a:schemeClr val="lt1"/>
                </a:solidFill>
              </a:defRPr>
            </a:lvl8pPr>
            <a:lvl9pPr lvl="8" algn="l">
              <a:lnSpc>
                <a:spcPct val="100000"/>
              </a:lnSpc>
              <a:spcBef>
                <a:spcPts val="0"/>
              </a:spcBef>
              <a:spcAft>
                <a:spcPts val="0"/>
              </a:spcAft>
              <a:buClr>
                <a:schemeClr val="lt1"/>
              </a:buClr>
              <a:buSzPts val="2100"/>
              <a:buNone/>
              <a:defRPr sz="1680">
                <a:solidFill>
                  <a:schemeClr val="lt1"/>
                </a:solidFill>
              </a:defRPr>
            </a:lvl9pPr>
          </a:lstStyle>
          <a:p>
            <a:endParaRPr/>
          </a:p>
        </p:txBody>
      </p:sp>
      <p:pic>
        <p:nvPicPr>
          <p:cNvPr id="12" name="Google Shape;12;p17"/>
          <p:cNvPicPr preferRelativeResize="0"/>
          <p:nvPr/>
        </p:nvPicPr>
        <p:blipFill rotWithShape="1">
          <a:blip r:embed="rId2">
            <a:alphaModFix/>
          </a:blip>
          <a:srcRect/>
          <a:stretch/>
        </p:blipFill>
        <p:spPr>
          <a:xfrm rot="5400000">
            <a:off x="8312352" y="4301684"/>
            <a:ext cx="844843" cy="838800"/>
          </a:xfrm>
          <a:prstGeom prst="rect">
            <a:avLst/>
          </a:prstGeom>
          <a:noFill/>
          <a:ln>
            <a:noFill/>
          </a:ln>
        </p:spPr>
      </p:pic>
      <p:sp>
        <p:nvSpPr>
          <p:cNvPr id="13" name="Google Shape;13;p17"/>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
        <p:nvSpPr>
          <p:cNvPr id="14" name="Google Shape;14;p17"/>
          <p:cNvSpPr/>
          <p:nvPr/>
        </p:nvSpPr>
        <p:spPr>
          <a:xfrm>
            <a:off x="8208900" y="0"/>
            <a:ext cx="935100" cy="9351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 name="Google Shape;15;p17"/>
          <p:cNvPicPr preferRelativeResize="0"/>
          <p:nvPr/>
        </p:nvPicPr>
        <p:blipFill rotWithShape="1">
          <a:blip r:embed="rId3">
            <a:alphaModFix/>
          </a:blip>
          <a:srcRect/>
          <a:stretch/>
        </p:blipFill>
        <p:spPr>
          <a:xfrm>
            <a:off x="7273800" y="3350"/>
            <a:ext cx="935100" cy="928411"/>
          </a:xfrm>
          <a:prstGeom prst="rect">
            <a:avLst/>
          </a:prstGeom>
          <a:noFill/>
          <a:ln>
            <a:noFill/>
          </a:ln>
        </p:spPr>
      </p:pic>
      <p:pic>
        <p:nvPicPr>
          <p:cNvPr id="16" name="Google Shape;16;p17"/>
          <p:cNvPicPr preferRelativeResize="0"/>
          <p:nvPr/>
        </p:nvPicPr>
        <p:blipFill rotWithShape="1">
          <a:blip r:embed="rId4">
            <a:alphaModFix/>
          </a:blip>
          <a:srcRect/>
          <a:stretch/>
        </p:blipFill>
        <p:spPr>
          <a:xfrm>
            <a:off x="705588" y="4235030"/>
            <a:ext cx="1194674" cy="393600"/>
          </a:xfrm>
          <a:prstGeom prst="rect">
            <a:avLst/>
          </a:prstGeom>
          <a:noFill/>
          <a:ln>
            <a:noFill/>
          </a:ln>
        </p:spPr>
      </p:pic>
      <p:pic>
        <p:nvPicPr>
          <p:cNvPr id="17" name="Google Shape;17;p17"/>
          <p:cNvPicPr preferRelativeResize="0"/>
          <p:nvPr/>
        </p:nvPicPr>
        <p:blipFill rotWithShape="1">
          <a:blip r:embed="rId5">
            <a:alphaModFix/>
          </a:blip>
          <a:srcRect/>
          <a:stretch/>
        </p:blipFill>
        <p:spPr>
          <a:xfrm>
            <a:off x="2284576" y="4122678"/>
            <a:ext cx="1080274" cy="618303"/>
          </a:xfrm>
          <a:prstGeom prst="rect">
            <a:avLst/>
          </a:prstGeom>
          <a:noFill/>
          <a:ln>
            <a:noFill/>
          </a:ln>
        </p:spPr>
      </p:pic>
      <p:pic>
        <p:nvPicPr>
          <p:cNvPr id="18" name="Google Shape;18;p17"/>
          <p:cNvPicPr preferRelativeResize="0"/>
          <p:nvPr/>
        </p:nvPicPr>
        <p:blipFill rotWithShape="1">
          <a:blip r:embed="rId6">
            <a:alphaModFix/>
          </a:blip>
          <a:srcRect/>
          <a:stretch/>
        </p:blipFill>
        <p:spPr>
          <a:xfrm>
            <a:off x="5572981" y="3566823"/>
            <a:ext cx="2641600" cy="14097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MiddlePage_1_white">
    <p:spTree>
      <p:nvGrpSpPr>
        <p:cNvPr id="1" name=""/>
        <p:cNvGrpSpPr/>
        <p:nvPr/>
      </p:nvGrpSpPr>
      <p:grpSpPr>
        <a:xfrm>
          <a:off x="0" y="0"/>
          <a:ext cx="0" cy="0"/>
          <a:chOff x="0" y="0"/>
          <a:chExt cx="0" cy="0"/>
        </a:xfrm>
      </p:grpSpPr>
      <p:sp>
        <p:nvSpPr>
          <p:cNvPr id="13" name="タイトル 1"/>
          <p:cNvSpPr>
            <a:spLocks noGrp="1"/>
          </p:cNvSpPr>
          <p:nvPr>
            <p:ph type="title"/>
          </p:nvPr>
        </p:nvSpPr>
        <p:spPr>
          <a:xfrm>
            <a:off x="432000" y="34524"/>
            <a:ext cx="8280000" cy="594137"/>
          </a:xfrm>
          <a:prstGeom prst="rect">
            <a:avLst/>
          </a:prstGeom>
        </p:spPr>
        <p:txBody>
          <a:bodyPr wrap="none" lIns="0" tIns="0" rIns="0" bIns="0" anchor="b"/>
          <a:lstStyle>
            <a:lvl1pPr>
              <a:defRPr baseline="0">
                <a:solidFill>
                  <a:schemeClr val="tx1"/>
                </a:solidFill>
                <a:latin typeface="Tahoma" pitchFamily="34" charset="0"/>
                <a:ea typeface="ＭＳ Ｐゴシック" pitchFamily="50" charset="-128"/>
              </a:defRPr>
            </a:lvl1pPr>
          </a:lstStyle>
          <a:p>
            <a:r>
              <a:rPr kumimoji="1" lang="ja-JP" altLang="en-US"/>
              <a:t>マスター タイトルの書式設定</a:t>
            </a:r>
            <a:endParaRPr kumimoji="1" lang="ja-JP" altLang="en-US" dirty="0"/>
          </a:p>
        </p:txBody>
      </p:sp>
      <p:sp>
        <p:nvSpPr>
          <p:cNvPr id="14" name="コンテンツ プレースホルダー 4"/>
          <p:cNvSpPr>
            <a:spLocks noGrp="1"/>
          </p:cNvSpPr>
          <p:nvPr>
            <p:ph sz="quarter" idx="10"/>
          </p:nvPr>
        </p:nvSpPr>
        <p:spPr>
          <a:xfrm>
            <a:off x="432000" y="792369"/>
            <a:ext cx="8280000" cy="3835891"/>
          </a:xfrm>
          <a:prstGeom prst="rect">
            <a:avLst/>
          </a:prstGeom>
        </p:spPr>
        <p:txBody>
          <a:bodyPr lIns="66191" tIns="33182" rIns="66191" bIns="33182"/>
          <a:lstStyle>
            <a:lvl1pPr marL="96724" indent="-96724">
              <a:spcBef>
                <a:spcPts val="0"/>
              </a:spcBef>
              <a:buFont typeface="Arial" pitchFamily="34" charset="0"/>
              <a:buChar char="•"/>
              <a:defRPr sz="1800">
                <a:solidFill>
                  <a:schemeClr val="tx1"/>
                </a:solidFill>
              </a:defRPr>
            </a:lvl1pPr>
            <a:lvl2pPr marL="245241" indent="-100174">
              <a:spcBef>
                <a:spcPts val="0"/>
              </a:spcBef>
              <a:buFont typeface="Arial" pitchFamily="34" charset="0"/>
              <a:buChar char="•"/>
              <a:defRPr sz="1500">
                <a:solidFill>
                  <a:schemeClr val="tx1"/>
                </a:solidFill>
              </a:defRPr>
            </a:lvl2pPr>
            <a:lvl3pPr marL="387760" indent="-93305">
              <a:spcBef>
                <a:spcPts val="0"/>
              </a:spcBef>
              <a:buFont typeface="Arial" pitchFamily="34" charset="0"/>
              <a:buChar char="•"/>
              <a:defRPr sz="1200">
                <a:solidFill>
                  <a:schemeClr val="tx1"/>
                </a:solidFill>
              </a:defRPr>
            </a:lvl3pPr>
            <a:lvl4pPr marL="536303" indent="-96724">
              <a:spcBef>
                <a:spcPts val="0"/>
              </a:spcBef>
              <a:buFont typeface="Arial" pitchFamily="34" charset="0"/>
              <a:buChar char="•"/>
              <a:defRPr sz="1050">
                <a:solidFill>
                  <a:schemeClr val="tx1"/>
                </a:solidFill>
              </a:defRPr>
            </a:lvl4pPr>
            <a:lvl5pPr marL="684846" indent="-100174">
              <a:spcBef>
                <a:spcPts val="0"/>
              </a:spcBef>
              <a:buFont typeface="Arial" pitchFamily="34" charset="0"/>
              <a:buChar char="•"/>
              <a:defRPr sz="1050">
                <a:solidFill>
                  <a:schemeClr val="tx1"/>
                </a:solidFill>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cxnSp>
        <p:nvCxnSpPr>
          <p:cNvPr id="7" name="直線コネクタ 6"/>
          <p:cNvCxnSpPr/>
          <p:nvPr userDrawn="1"/>
        </p:nvCxnSpPr>
        <p:spPr>
          <a:xfrm>
            <a:off x="269860" y="681698"/>
            <a:ext cx="8635502" cy="0"/>
          </a:xfrm>
          <a:prstGeom prst="line">
            <a:avLst/>
          </a:prstGeom>
          <a:ln w="3175">
            <a:solidFill>
              <a:srgbClr val="333333"/>
            </a:solidFill>
          </a:ln>
        </p:spPr>
        <p:style>
          <a:lnRef idx="1">
            <a:schemeClr val="accent1"/>
          </a:lnRef>
          <a:fillRef idx="0">
            <a:schemeClr val="accent1"/>
          </a:fillRef>
          <a:effectRef idx="0">
            <a:schemeClr val="accent1"/>
          </a:effectRef>
          <a:fontRef idx="minor">
            <a:schemeClr val="tx1"/>
          </a:fontRef>
        </p:style>
      </p:cxnSp>
      <p:sp>
        <p:nvSpPr>
          <p:cNvPr id="8" name="スライド番号プレースホルダ 7"/>
          <p:cNvSpPr txBox="1">
            <a:spLocks noGrp="1"/>
          </p:cNvSpPr>
          <p:nvPr userDrawn="1"/>
        </p:nvSpPr>
        <p:spPr bwMode="auto">
          <a:xfrm>
            <a:off x="161919" y="4806000"/>
            <a:ext cx="4857470" cy="270000"/>
          </a:xfrm>
          <a:prstGeom prst="rect">
            <a:avLst/>
          </a:prstGeom>
          <a:noFill/>
          <a:ln w="9525">
            <a:noFill/>
            <a:miter lim="800000"/>
            <a:headEnd/>
            <a:tailEnd/>
          </a:ln>
        </p:spPr>
        <p:txBody>
          <a:bodyPr wrap="none" lIns="0" tIns="0" rIns="0" bIns="0" anchor="ctr"/>
          <a:lstStyle/>
          <a:p>
            <a:pPr fontAlgn="base">
              <a:spcBef>
                <a:spcPct val="0"/>
              </a:spcBef>
              <a:spcAft>
                <a:spcPct val="0"/>
              </a:spcAft>
              <a:defRPr/>
            </a:pPr>
            <a:fld id="{27D7B6D7-B93D-4A81-9951-1EF138C68E07}" type="slidenum">
              <a:rPr lang="en-US" altLang="ja-JP" sz="1200" b="1" kern="0">
                <a:solidFill>
                  <a:prstClr val="white">
                    <a:lumMod val="50000"/>
                  </a:prstClr>
                </a:solidFill>
                <a:ea typeface="Tahoma" pitchFamily="34" charset="0"/>
                <a:cs typeface="Tahoma" pitchFamily="34" charset="0"/>
              </a:rPr>
              <a:pPr fontAlgn="base">
                <a:spcBef>
                  <a:spcPct val="0"/>
                </a:spcBef>
                <a:spcAft>
                  <a:spcPct val="0"/>
                </a:spcAft>
                <a:defRPr/>
              </a:pPr>
              <a:t>‹#›</a:t>
            </a:fld>
            <a:r>
              <a:rPr lang="en-US" altLang="ja-JP" sz="1200" b="1" kern="0" dirty="0">
                <a:solidFill>
                  <a:prstClr val="white">
                    <a:lumMod val="50000"/>
                  </a:prstClr>
                </a:solidFill>
                <a:ea typeface="Tahoma" pitchFamily="34" charset="0"/>
                <a:cs typeface="Tahoma" pitchFamily="34" charset="0"/>
              </a:rPr>
              <a:t>  </a:t>
            </a:r>
            <a:r>
              <a:rPr lang="en-US" altLang="ja-JP" sz="1200" dirty="0">
                <a:solidFill>
                  <a:srgbClr val="7FD13B"/>
                </a:solidFill>
                <a:latin typeface="Myriad Pro" pitchFamily="34" charset="0"/>
                <a:ea typeface="Adobe Gothic Std B" pitchFamily="34" charset="-128"/>
                <a:cs typeface="Times New Roman"/>
              </a:rPr>
              <a:t>▇</a:t>
            </a:r>
            <a:r>
              <a:rPr lang="en-US" altLang="ja-JP" sz="1200" dirty="0">
                <a:solidFill>
                  <a:srgbClr val="EA157A"/>
                </a:solidFill>
                <a:latin typeface="Myriad Pro" pitchFamily="34" charset="0"/>
                <a:ea typeface="Adobe Gothic Std B" pitchFamily="34" charset="-128"/>
                <a:cs typeface="Times New Roman"/>
              </a:rPr>
              <a:t>▇</a:t>
            </a:r>
            <a:r>
              <a:rPr lang="en-US" altLang="ja-JP" sz="1200" dirty="0">
                <a:solidFill>
                  <a:srgbClr val="D6ECFF">
                    <a:lumMod val="50000"/>
                  </a:srgbClr>
                </a:solidFill>
                <a:latin typeface="Myriad Pro" pitchFamily="34" charset="0"/>
                <a:ea typeface="Adobe Gothic Std B" pitchFamily="34" charset="-128"/>
                <a:cs typeface="Times New Roman"/>
              </a:rPr>
              <a:t>▇</a:t>
            </a:r>
            <a:r>
              <a:rPr lang="ja-JP" altLang="en-US" sz="1200" dirty="0">
                <a:solidFill>
                  <a:srgbClr val="7FD13B"/>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The</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err="1">
                <a:solidFill>
                  <a:schemeClr val="tx1"/>
                </a:solidFill>
                <a:latin typeface="Myriad Pro" pitchFamily="34" charset="0"/>
                <a:ea typeface="Adobe Gothic Std B" pitchFamily="34" charset="-128"/>
                <a:cs typeface="Times New Roman"/>
              </a:rPr>
              <a:t>OpenChain</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project</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Japan</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work</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group</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CC0-1.0</a:t>
            </a:r>
            <a:r>
              <a:rPr lang="ja-JP" altLang="en-US" sz="1200" dirty="0">
                <a:solidFill>
                  <a:srgbClr val="7FD13B"/>
                </a:solidFill>
                <a:latin typeface="Myriad Pro" pitchFamily="34" charset="0"/>
                <a:ea typeface="Adobe Gothic Std B" pitchFamily="34" charset="-128"/>
                <a:cs typeface="Times New Roman"/>
              </a:rPr>
              <a:t> </a:t>
            </a:r>
            <a:endParaRPr lang="ja-JP" altLang="ja-JP" sz="1200" dirty="0">
              <a:solidFill>
                <a:prstClr val="white">
                  <a:lumMod val="65000"/>
                </a:prstClr>
              </a:solidFill>
              <a:latin typeface="Myriad Pro" pitchFamily="34" charset="0"/>
              <a:ea typeface="Adobe Gothic Std B" pitchFamily="34" charset="-128"/>
              <a:cs typeface="ＭＳ Ｐゴシック"/>
            </a:endParaRPr>
          </a:p>
        </p:txBody>
      </p:sp>
    </p:spTree>
    <p:extLst>
      <p:ext uri="{BB962C8B-B14F-4D97-AF65-F5344CB8AC3E}">
        <p14:creationId xmlns:p14="http://schemas.microsoft.com/office/powerpoint/2010/main" val="1367182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MiddlePage_1_white">
    <p:spTree>
      <p:nvGrpSpPr>
        <p:cNvPr id="1" name=""/>
        <p:cNvGrpSpPr/>
        <p:nvPr/>
      </p:nvGrpSpPr>
      <p:grpSpPr>
        <a:xfrm>
          <a:off x="0" y="0"/>
          <a:ext cx="0" cy="0"/>
          <a:chOff x="0" y="0"/>
          <a:chExt cx="0" cy="0"/>
        </a:xfrm>
      </p:grpSpPr>
      <p:sp>
        <p:nvSpPr>
          <p:cNvPr id="13" name="タイトル 1"/>
          <p:cNvSpPr>
            <a:spLocks noGrp="1"/>
          </p:cNvSpPr>
          <p:nvPr>
            <p:ph type="title"/>
          </p:nvPr>
        </p:nvSpPr>
        <p:spPr>
          <a:xfrm>
            <a:off x="432000" y="34524"/>
            <a:ext cx="8280000" cy="594137"/>
          </a:xfrm>
          <a:prstGeom prst="rect">
            <a:avLst/>
          </a:prstGeom>
        </p:spPr>
        <p:txBody>
          <a:bodyPr wrap="none" lIns="0" tIns="0" rIns="0" bIns="0" anchor="b"/>
          <a:lstStyle>
            <a:lvl1pPr>
              <a:defRPr baseline="0">
                <a:solidFill>
                  <a:schemeClr val="tx1"/>
                </a:solidFill>
                <a:latin typeface="Tahoma" pitchFamily="34" charset="0"/>
                <a:ea typeface="ＭＳ Ｐゴシック" pitchFamily="50" charset="-128"/>
              </a:defRPr>
            </a:lvl1pPr>
          </a:lstStyle>
          <a:p>
            <a:r>
              <a:rPr kumimoji="1" lang="ja-JP" altLang="en-US"/>
              <a:t>マスター タイトルの書式設定</a:t>
            </a:r>
            <a:endParaRPr kumimoji="1" lang="ja-JP" altLang="en-US" dirty="0"/>
          </a:p>
        </p:txBody>
      </p:sp>
      <p:cxnSp>
        <p:nvCxnSpPr>
          <p:cNvPr id="7" name="直線コネクタ 6"/>
          <p:cNvCxnSpPr/>
          <p:nvPr userDrawn="1"/>
        </p:nvCxnSpPr>
        <p:spPr>
          <a:xfrm>
            <a:off x="269860" y="681698"/>
            <a:ext cx="8635502" cy="0"/>
          </a:xfrm>
          <a:prstGeom prst="line">
            <a:avLst/>
          </a:prstGeom>
          <a:ln w="3175">
            <a:solidFill>
              <a:srgbClr val="333333"/>
            </a:solidFill>
          </a:ln>
        </p:spPr>
        <p:style>
          <a:lnRef idx="1">
            <a:schemeClr val="accent1"/>
          </a:lnRef>
          <a:fillRef idx="0">
            <a:schemeClr val="accent1"/>
          </a:fillRef>
          <a:effectRef idx="0">
            <a:schemeClr val="accent1"/>
          </a:effectRef>
          <a:fontRef idx="minor">
            <a:schemeClr val="tx1"/>
          </a:fontRef>
        </p:style>
      </p:cxnSp>
      <p:sp>
        <p:nvSpPr>
          <p:cNvPr id="8" name="スライド番号プレースホルダ 7"/>
          <p:cNvSpPr txBox="1">
            <a:spLocks noGrp="1"/>
          </p:cNvSpPr>
          <p:nvPr userDrawn="1"/>
        </p:nvSpPr>
        <p:spPr bwMode="auto">
          <a:xfrm>
            <a:off x="161919" y="4806000"/>
            <a:ext cx="4857470" cy="270000"/>
          </a:xfrm>
          <a:prstGeom prst="rect">
            <a:avLst/>
          </a:prstGeom>
          <a:noFill/>
          <a:ln w="9525">
            <a:noFill/>
            <a:miter lim="800000"/>
            <a:headEnd/>
            <a:tailEnd/>
          </a:ln>
        </p:spPr>
        <p:txBody>
          <a:bodyPr wrap="none" lIns="0" tIns="0" rIns="0" bIns="0" anchor="ctr"/>
          <a:lstStyle/>
          <a:p>
            <a:pPr fontAlgn="base">
              <a:spcBef>
                <a:spcPct val="0"/>
              </a:spcBef>
              <a:spcAft>
                <a:spcPct val="0"/>
              </a:spcAft>
              <a:defRPr/>
            </a:pPr>
            <a:fld id="{27D7B6D7-B93D-4A81-9951-1EF138C68E07}" type="slidenum">
              <a:rPr lang="en-US" altLang="ja-JP" sz="1200" b="1" kern="0">
                <a:solidFill>
                  <a:prstClr val="white">
                    <a:lumMod val="50000"/>
                  </a:prstClr>
                </a:solidFill>
                <a:ea typeface="Tahoma" pitchFamily="34" charset="0"/>
                <a:cs typeface="Tahoma" pitchFamily="34" charset="0"/>
              </a:rPr>
              <a:pPr fontAlgn="base">
                <a:spcBef>
                  <a:spcPct val="0"/>
                </a:spcBef>
                <a:spcAft>
                  <a:spcPct val="0"/>
                </a:spcAft>
                <a:defRPr/>
              </a:pPr>
              <a:t>‹#›</a:t>
            </a:fld>
            <a:r>
              <a:rPr lang="en-US" altLang="ja-JP" sz="1200" b="1" kern="0" dirty="0">
                <a:solidFill>
                  <a:prstClr val="white">
                    <a:lumMod val="50000"/>
                  </a:prstClr>
                </a:solidFill>
                <a:ea typeface="Tahoma" pitchFamily="34" charset="0"/>
                <a:cs typeface="Tahoma" pitchFamily="34" charset="0"/>
              </a:rPr>
              <a:t>  </a:t>
            </a:r>
            <a:r>
              <a:rPr lang="en-US" altLang="ja-JP" sz="1200" dirty="0">
                <a:solidFill>
                  <a:srgbClr val="7FD13B"/>
                </a:solidFill>
                <a:latin typeface="Myriad Pro" pitchFamily="34" charset="0"/>
                <a:ea typeface="Adobe Gothic Std B" pitchFamily="34" charset="-128"/>
                <a:cs typeface="Times New Roman"/>
              </a:rPr>
              <a:t>▇</a:t>
            </a:r>
            <a:r>
              <a:rPr lang="en-US" altLang="ja-JP" sz="1200" dirty="0">
                <a:solidFill>
                  <a:srgbClr val="EA157A"/>
                </a:solidFill>
                <a:latin typeface="Myriad Pro" pitchFamily="34" charset="0"/>
                <a:ea typeface="Adobe Gothic Std B" pitchFamily="34" charset="-128"/>
                <a:cs typeface="Times New Roman"/>
              </a:rPr>
              <a:t>▇</a:t>
            </a:r>
            <a:r>
              <a:rPr lang="en-US" altLang="ja-JP" sz="1200" dirty="0">
                <a:solidFill>
                  <a:srgbClr val="D6ECFF">
                    <a:lumMod val="50000"/>
                  </a:srgbClr>
                </a:solidFill>
                <a:latin typeface="Myriad Pro" pitchFamily="34" charset="0"/>
                <a:ea typeface="Adobe Gothic Std B" pitchFamily="34" charset="-128"/>
                <a:cs typeface="Times New Roman"/>
              </a:rPr>
              <a:t>▇</a:t>
            </a:r>
            <a:r>
              <a:rPr lang="ja-JP" altLang="en-US" sz="1200" dirty="0">
                <a:solidFill>
                  <a:srgbClr val="7FD13B"/>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The</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err="1">
                <a:solidFill>
                  <a:schemeClr val="tx1"/>
                </a:solidFill>
                <a:latin typeface="Myriad Pro" pitchFamily="34" charset="0"/>
                <a:ea typeface="Adobe Gothic Std B" pitchFamily="34" charset="-128"/>
                <a:cs typeface="Times New Roman"/>
              </a:rPr>
              <a:t>OpenChain</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project</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Japan</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work</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group</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CC0-1.0</a:t>
            </a:r>
            <a:r>
              <a:rPr lang="ja-JP" altLang="en-US" sz="1200" dirty="0">
                <a:solidFill>
                  <a:srgbClr val="7FD13B"/>
                </a:solidFill>
                <a:latin typeface="Myriad Pro" pitchFamily="34" charset="0"/>
                <a:ea typeface="Adobe Gothic Std B" pitchFamily="34" charset="-128"/>
                <a:cs typeface="Times New Roman"/>
              </a:rPr>
              <a:t> </a:t>
            </a:r>
            <a:endParaRPr lang="ja-JP" altLang="ja-JP" sz="1200" dirty="0">
              <a:solidFill>
                <a:prstClr val="white">
                  <a:lumMod val="65000"/>
                </a:prstClr>
              </a:solidFill>
              <a:latin typeface="Myriad Pro" pitchFamily="34" charset="0"/>
              <a:ea typeface="Adobe Gothic Std B" pitchFamily="34" charset="-128"/>
              <a:cs typeface="ＭＳ Ｐゴシック"/>
            </a:endParaRPr>
          </a:p>
        </p:txBody>
      </p:sp>
    </p:spTree>
    <p:extLst>
      <p:ext uri="{BB962C8B-B14F-4D97-AF65-F5344CB8AC3E}">
        <p14:creationId xmlns:p14="http://schemas.microsoft.com/office/powerpoint/2010/main" val="18928293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16051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8_MiddlePage_1_white">
    <p:spTree>
      <p:nvGrpSpPr>
        <p:cNvPr id="1" name=""/>
        <p:cNvGrpSpPr/>
        <p:nvPr/>
      </p:nvGrpSpPr>
      <p:grpSpPr>
        <a:xfrm>
          <a:off x="0" y="0"/>
          <a:ext cx="0" cy="0"/>
          <a:chOff x="0" y="0"/>
          <a:chExt cx="0" cy="0"/>
        </a:xfrm>
      </p:grpSpPr>
      <p:sp>
        <p:nvSpPr>
          <p:cNvPr id="13" name="タイトル 1"/>
          <p:cNvSpPr>
            <a:spLocks noGrp="1"/>
          </p:cNvSpPr>
          <p:nvPr>
            <p:ph type="title"/>
          </p:nvPr>
        </p:nvSpPr>
        <p:spPr>
          <a:xfrm>
            <a:off x="432000" y="34524"/>
            <a:ext cx="8280000" cy="594137"/>
          </a:xfrm>
          <a:prstGeom prst="rect">
            <a:avLst/>
          </a:prstGeom>
        </p:spPr>
        <p:txBody>
          <a:bodyPr wrap="none" lIns="0" tIns="0" rIns="0" bIns="0" anchor="b"/>
          <a:lstStyle>
            <a:lvl1pPr>
              <a:defRPr baseline="0">
                <a:solidFill>
                  <a:schemeClr val="tx1"/>
                </a:solidFill>
                <a:latin typeface="Tahoma" pitchFamily="34" charset="0"/>
                <a:ea typeface="ＭＳ Ｐゴシック" pitchFamily="50" charset="-128"/>
              </a:defRPr>
            </a:lvl1pPr>
          </a:lstStyle>
          <a:p>
            <a:r>
              <a:rPr kumimoji="1" lang="ja-JP" altLang="en-US"/>
              <a:t>マスター タイトルの書式設定</a:t>
            </a:r>
            <a:endParaRPr kumimoji="1" lang="ja-JP" altLang="en-US" dirty="0"/>
          </a:p>
        </p:txBody>
      </p:sp>
      <p:cxnSp>
        <p:nvCxnSpPr>
          <p:cNvPr id="7" name="直線コネクタ 6"/>
          <p:cNvCxnSpPr/>
          <p:nvPr userDrawn="1"/>
        </p:nvCxnSpPr>
        <p:spPr>
          <a:xfrm>
            <a:off x="269860" y="681698"/>
            <a:ext cx="8635502" cy="0"/>
          </a:xfrm>
          <a:prstGeom prst="line">
            <a:avLst/>
          </a:prstGeom>
          <a:ln w="3175">
            <a:solidFill>
              <a:srgbClr val="333333"/>
            </a:solidFill>
          </a:ln>
        </p:spPr>
        <p:style>
          <a:lnRef idx="1">
            <a:schemeClr val="accent1"/>
          </a:lnRef>
          <a:fillRef idx="0">
            <a:schemeClr val="accent1"/>
          </a:fillRef>
          <a:effectRef idx="0">
            <a:schemeClr val="accent1"/>
          </a:effectRef>
          <a:fontRef idx="minor">
            <a:schemeClr val="tx1"/>
          </a:fontRef>
        </p:style>
      </p:cxnSp>
      <p:sp>
        <p:nvSpPr>
          <p:cNvPr id="16" name="Rectangle 13"/>
          <p:cNvSpPr>
            <a:spLocks noChangeArrowheads="1"/>
          </p:cNvSpPr>
          <p:nvPr userDrawn="1"/>
        </p:nvSpPr>
        <p:spPr bwMode="auto">
          <a:xfrm>
            <a:off x="8382001" y="4883214"/>
            <a:ext cx="108290" cy="108373"/>
          </a:xfrm>
          <a:prstGeom prst="rect">
            <a:avLst/>
          </a:prstGeom>
          <a:noFill/>
          <a:ln>
            <a:noFill/>
          </a:ln>
          <a:effectLst/>
          <a:extLst>
            <a:ext uri="{909E8E84-426E-40DD-AFC4-6F175D3DCCD1}">
              <a14:hiddenFill xmlns:a14="http://schemas.microsoft.com/office/drawing/2010/main">
                <a:solidFill>
                  <a:srgbClr val="C90613">
                    <a:alpha val="60001"/>
                  </a:srgbClr>
                </a:solidFill>
              </a14:hiddenFill>
            </a:ext>
            <a:ext uri="{91240B29-F687-4F45-9708-019B960494DF}">
              <a14:hiddenLine xmlns:a14="http://schemas.microsoft.com/office/drawing/2010/main" w="317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defTabSz="663241" eaLnBrk="0" hangingPunct="0">
              <a:defRPr/>
            </a:pPr>
            <a:r>
              <a:rPr lang="en-US" altLang="ja-JP" sz="900" kern="0" dirty="0">
                <a:solidFill>
                  <a:srgbClr val="FFFFFF"/>
                </a:solidFill>
              </a:rPr>
              <a:t>CONFIDENTIAL</a:t>
            </a:r>
          </a:p>
        </p:txBody>
      </p:sp>
      <p:sp>
        <p:nvSpPr>
          <p:cNvPr id="8" name="スライド番号プレースホルダ 7"/>
          <p:cNvSpPr txBox="1">
            <a:spLocks noGrp="1"/>
          </p:cNvSpPr>
          <p:nvPr userDrawn="1"/>
        </p:nvSpPr>
        <p:spPr bwMode="auto">
          <a:xfrm>
            <a:off x="161919" y="4806000"/>
            <a:ext cx="4857470" cy="270000"/>
          </a:xfrm>
          <a:prstGeom prst="rect">
            <a:avLst/>
          </a:prstGeom>
          <a:noFill/>
          <a:ln w="9525">
            <a:noFill/>
            <a:miter lim="800000"/>
            <a:headEnd/>
            <a:tailEnd/>
          </a:ln>
        </p:spPr>
        <p:txBody>
          <a:bodyPr wrap="none" lIns="0" tIns="0" rIns="0" bIns="0" anchor="ctr"/>
          <a:lstStyle/>
          <a:p>
            <a:pPr fontAlgn="base">
              <a:spcBef>
                <a:spcPct val="0"/>
              </a:spcBef>
              <a:spcAft>
                <a:spcPct val="0"/>
              </a:spcAft>
              <a:defRPr/>
            </a:pPr>
            <a:fld id="{27D7B6D7-B93D-4A81-9951-1EF138C68E07}" type="slidenum">
              <a:rPr kumimoji="1" lang="en-US" altLang="ja-JP" sz="1300" b="1" kern="0" smtClean="0">
                <a:solidFill>
                  <a:prstClr val="white">
                    <a:lumMod val="50000"/>
                  </a:prstClr>
                </a:solidFill>
                <a:ea typeface="Tahoma" pitchFamily="34" charset="0"/>
                <a:cs typeface="Tahoma" pitchFamily="34" charset="0"/>
              </a:rPr>
              <a:pPr fontAlgn="base">
                <a:spcBef>
                  <a:spcPct val="0"/>
                </a:spcBef>
                <a:spcAft>
                  <a:spcPct val="0"/>
                </a:spcAft>
                <a:defRPr/>
              </a:pPr>
              <a:t>‹#›</a:t>
            </a:fld>
            <a:r>
              <a:rPr kumimoji="1" lang="en-US" altLang="ja-JP" sz="1300" b="1" kern="0" dirty="0">
                <a:solidFill>
                  <a:prstClr val="white">
                    <a:lumMod val="50000"/>
                  </a:prstClr>
                </a:solidFill>
                <a:ea typeface="Tahoma" pitchFamily="34" charset="0"/>
                <a:cs typeface="Tahoma" pitchFamily="34" charset="0"/>
              </a:rPr>
              <a:t>  </a:t>
            </a:r>
            <a:r>
              <a:rPr kumimoji="1" lang="en-US" altLang="ja-JP" sz="1300" dirty="0">
                <a:solidFill>
                  <a:srgbClr val="7FD13B"/>
                </a:solidFill>
                <a:latin typeface="Myriad Pro" pitchFamily="34" charset="0"/>
                <a:ea typeface="Adobe Gothic Std B" pitchFamily="34" charset="-128"/>
                <a:cs typeface="Times New Roman"/>
              </a:rPr>
              <a:t>▇</a:t>
            </a:r>
            <a:r>
              <a:rPr kumimoji="1" lang="en-US" altLang="ja-JP" sz="1300" dirty="0">
                <a:solidFill>
                  <a:srgbClr val="EA157A"/>
                </a:solidFill>
                <a:latin typeface="Myriad Pro" pitchFamily="34" charset="0"/>
                <a:ea typeface="Adobe Gothic Std B" pitchFamily="34" charset="-128"/>
                <a:cs typeface="Times New Roman"/>
              </a:rPr>
              <a:t>▇</a:t>
            </a:r>
            <a:r>
              <a:rPr kumimoji="1" lang="en-US" altLang="ja-JP" sz="1300" dirty="0">
                <a:solidFill>
                  <a:srgbClr val="D6ECFF">
                    <a:lumMod val="50000"/>
                  </a:srgbClr>
                </a:solidFill>
                <a:latin typeface="Myriad Pro" pitchFamily="34" charset="0"/>
                <a:ea typeface="Adobe Gothic Std B" pitchFamily="34" charset="-128"/>
                <a:cs typeface="Times New Roman"/>
              </a:rPr>
              <a:t>▇</a:t>
            </a:r>
            <a:r>
              <a:rPr kumimoji="1" lang="ja-JP" altLang="en-US" sz="1300" dirty="0">
                <a:solidFill>
                  <a:srgbClr val="7FD13B"/>
                </a:solidFill>
                <a:latin typeface="Myriad Pro" pitchFamily="34" charset="0"/>
                <a:ea typeface="Adobe Gothic Std B" pitchFamily="34" charset="-128"/>
                <a:cs typeface="Times New Roman"/>
              </a:rPr>
              <a:t> </a:t>
            </a:r>
            <a:r>
              <a:rPr kumimoji="1" lang="en-US" altLang="ja-JP" sz="1300" dirty="0">
                <a:solidFill>
                  <a:schemeClr val="tx1"/>
                </a:solidFill>
                <a:latin typeface="Myriad Pro" pitchFamily="34" charset="0"/>
                <a:ea typeface="Adobe Gothic Std B" pitchFamily="34" charset="-128"/>
                <a:cs typeface="Times New Roman"/>
              </a:rPr>
              <a:t>The</a:t>
            </a:r>
            <a:r>
              <a:rPr kumimoji="1" lang="ja-JP" altLang="en-US" sz="1300" dirty="0">
                <a:solidFill>
                  <a:schemeClr val="tx1"/>
                </a:solidFill>
                <a:latin typeface="Myriad Pro" pitchFamily="34" charset="0"/>
                <a:ea typeface="Adobe Gothic Std B" pitchFamily="34" charset="-128"/>
                <a:cs typeface="Times New Roman"/>
              </a:rPr>
              <a:t> </a:t>
            </a:r>
            <a:r>
              <a:rPr kumimoji="1" lang="en-US" altLang="ja-JP" sz="1300" dirty="0" err="1">
                <a:solidFill>
                  <a:schemeClr val="tx1"/>
                </a:solidFill>
                <a:latin typeface="Myriad Pro" pitchFamily="34" charset="0"/>
                <a:ea typeface="Adobe Gothic Std B" pitchFamily="34" charset="-128"/>
                <a:cs typeface="Times New Roman"/>
              </a:rPr>
              <a:t>OpenChain</a:t>
            </a:r>
            <a:r>
              <a:rPr kumimoji="1" lang="ja-JP" altLang="en-US" sz="1300" dirty="0">
                <a:solidFill>
                  <a:schemeClr val="tx1"/>
                </a:solidFill>
                <a:latin typeface="Myriad Pro" pitchFamily="34" charset="0"/>
                <a:ea typeface="Adobe Gothic Std B" pitchFamily="34" charset="-128"/>
                <a:cs typeface="Times New Roman"/>
              </a:rPr>
              <a:t> </a:t>
            </a:r>
            <a:r>
              <a:rPr kumimoji="1" lang="en-US" altLang="ja-JP" sz="1300" dirty="0">
                <a:solidFill>
                  <a:schemeClr val="tx1"/>
                </a:solidFill>
                <a:latin typeface="Myriad Pro" pitchFamily="34" charset="0"/>
                <a:ea typeface="Adobe Gothic Std B" pitchFamily="34" charset="-128"/>
                <a:cs typeface="Times New Roman"/>
              </a:rPr>
              <a:t>project</a:t>
            </a:r>
            <a:r>
              <a:rPr kumimoji="1" lang="ja-JP" altLang="en-US" sz="1300" dirty="0">
                <a:solidFill>
                  <a:schemeClr val="tx1"/>
                </a:solidFill>
                <a:latin typeface="Myriad Pro" pitchFamily="34" charset="0"/>
                <a:ea typeface="Adobe Gothic Std B" pitchFamily="34" charset="-128"/>
                <a:cs typeface="Times New Roman"/>
              </a:rPr>
              <a:t> </a:t>
            </a:r>
            <a:r>
              <a:rPr kumimoji="1" lang="en-US" altLang="ja-JP" sz="1300" dirty="0">
                <a:solidFill>
                  <a:schemeClr val="tx1"/>
                </a:solidFill>
                <a:latin typeface="Myriad Pro" pitchFamily="34" charset="0"/>
                <a:ea typeface="Adobe Gothic Std B" pitchFamily="34" charset="-128"/>
                <a:cs typeface="Times New Roman"/>
              </a:rPr>
              <a:t>Japan</a:t>
            </a:r>
            <a:r>
              <a:rPr kumimoji="1" lang="ja-JP" altLang="en-US" sz="1300" dirty="0">
                <a:solidFill>
                  <a:schemeClr val="tx1"/>
                </a:solidFill>
                <a:latin typeface="Myriad Pro" pitchFamily="34" charset="0"/>
                <a:ea typeface="Adobe Gothic Std B" pitchFamily="34" charset="-128"/>
                <a:cs typeface="Times New Roman"/>
              </a:rPr>
              <a:t> </a:t>
            </a:r>
            <a:r>
              <a:rPr kumimoji="1" lang="en-US" altLang="ja-JP" sz="1300" dirty="0">
                <a:solidFill>
                  <a:schemeClr val="tx1"/>
                </a:solidFill>
                <a:latin typeface="Myriad Pro" pitchFamily="34" charset="0"/>
                <a:ea typeface="Adobe Gothic Std B" pitchFamily="34" charset="-128"/>
                <a:cs typeface="Times New Roman"/>
              </a:rPr>
              <a:t>work</a:t>
            </a:r>
            <a:r>
              <a:rPr kumimoji="1" lang="ja-JP" altLang="en-US" sz="1300" dirty="0">
                <a:solidFill>
                  <a:schemeClr val="tx1"/>
                </a:solidFill>
                <a:latin typeface="Myriad Pro" pitchFamily="34" charset="0"/>
                <a:ea typeface="Adobe Gothic Std B" pitchFamily="34" charset="-128"/>
                <a:cs typeface="Times New Roman"/>
              </a:rPr>
              <a:t> </a:t>
            </a:r>
            <a:r>
              <a:rPr kumimoji="1" lang="en-US" altLang="ja-JP" sz="1300" dirty="0">
                <a:solidFill>
                  <a:schemeClr val="tx1"/>
                </a:solidFill>
                <a:latin typeface="Myriad Pro" pitchFamily="34" charset="0"/>
                <a:ea typeface="Adobe Gothic Std B" pitchFamily="34" charset="-128"/>
                <a:cs typeface="Times New Roman"/>
              </a:rPr>
              <a:t>group</a:t>
            </a:r>
            <a:r>
              <a:rPr kumimoji="1" lang="ja-JP" altLang="en-US" sz="1300" dirty="0">
                <a:solidFill>
                  <a:schemeClr val="tx1"/>
                </a:solidFill>
                <a:latin typeface="Myriad Pro" pitchFamily="34" charset="0"/>
                <a:ea typeface="Adobe Gothic Std B" pitchFamily="34" charset="-128"/>
                <a:cs typeface="Times New Roman"/>
              </a:rPr>
              <a:t> </a:t>
            </a:r>
            <a:r>
              <a:rPr kumimoji="1" lang="en-US" altLang="ja-JP" sz="1300" dirty="0">
                <a:solidFill>
                  <a:schemeClr val="tx1"/>
                </a:solidFill>
                <a:latin typeface="Myriad Pro" pitchFamily="34" charset="0"/>
                <a:ea typeface="Adobe Gothic Std B" pitchFamily="34" charset="-128"/>
                <a:cs typeface="Times New Roman"/>
              </a:rPr>
              <a:t>/</a:t>
            </a:r>
            <a:r>
              <a:rPr kumimoji="1" lang="ja-JP" altLang="en-US" sz="1300" dirty="0">
                <a:solidFill>
                  <a:schemeClr val="tx1"/>
                </a:solidFill>
                <a:latin typeface="Myriad Pro" pitchFamily="34" charset="0"/>
                <a:ea typeface="Adobe Gothic Std B" pitchFamily="34" charset="-128"/>
                <a:cs typeface="Times New Roman"/>
              </a:rPr>
              <a:t> </a:t>
            </a:r>
            <a:r>
              <a:rPr kumimoji="1" lang="en-US" altLang="ja-JP" sz="1300" dirty="0">
                <a:solidFill>
                  <a:schemeClr val="tx1"/>
                </a:solidFill>
                <a:latin typeface="Myriad Pro" pitchFamily="34" charset="0"/>
                <a:ea typeface="Adobe Gothic Std B" pitchFamily="34" charset="-128"/>
                <a:cs typeface="Times New Roman"/>
              </a:rPr>
              <a:t>CC0-1.0</a:t>
            </a:r>
            <a:endParaRPr kumimoji="1" lang="ja-JP" altLang="ja-JP" sz="1200" dirty="0">
              <a:solidFill>
                <a:schemeClr val="bg1">
                  <a:lumMod val="65000"/>
                </a:schemeClr>
              </a:solidFill>
              <a:latin typeface="Myriad Pro" pitchFamily="34" charset="0"/>
              <a:ea typeface="Adobe Gothic Std B" pitchFamily="34" charset="-128"/>
              <a:cs typeface="ＭＳ Ｐゴシック"/>
            </a:endParaRPr>
          </a:p>
        </p:txBody>
      </p:sp>
    </p:spTree>
    <p:extLst>
      <p:ext uri="{BB962C8B-B14F-4D97-AF65-F5344CB8AC3E}">
        <p14:creationId xmlns:p14="http://schemas.microsoft.com/office/powerpoint/2010/main" val="291697020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18"/>
          <p:cNvSpPr/>
          <p:nvPr/>
        </p:nvSpPr>
        <p:spPr>
          <a:xfrm>
            <a:off x="8432941" y="4431167"/>
            <a:ext cx="724200" cy="724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18"/>
          <p:cNvSpPr/>
          <p:nvPr/>
        </p:nvSpPr>
        <p:spPr>
          <a:xfrm rot="10800000">
            <a:off x="7701526" y="4431200"/>
            <a:ext cx="731400" cy="7305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18"/>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atin typeface="Arial"/>
                <a:ea typeface="Arial"/>
                <a:cs typeface="Arial"/>
                <a:sym typeface="Arial"/>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3" name="Google Shape;23;p18"/>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18"/>
          <p:cNvSpPr/>
          <p:nvPr/>
        </p:nvSpPr>
        <p:spPr>
          <a:xfrm>
            <a:off x="8418600" y="0"/>
            <a:ext cx="725400" cy="725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18"/>
          <p:cNvSpPr txBox="1">
            <a:spLocks noGrp="1"/>
          </p:cNvSpPr>
          <p:nvPr>
            <p:ph type="body" idx="1"/>
          </p:nvPr>
        </p:nvSpPr>
        <p:spPr>
          <a:xfrm>
            <a:off x="280350" y="1266450"/>
            <a:ext cx="8520600" cy="33390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atin typeface="Arial"/>
                <a:ea typeface="Arial"/>
                <a:cs typeface="Arial"/>
                <a:sym typeface="Arial"/>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pic>
        <p:nvPicPr>
          <p:cNvPr id="26" name="Google Shape;26;p18"/>
          <p:cNvPicPr preferRelativeResize="0"/>
          <p:nvPr/>
        </p:nvPicPr>
        <p:blipFill rotWithShape="1">
          <a:blip r:embed="rId2">
            <a:alphaModFix/>
          </a:blip>
          <a:srcRect/>
          <a:stretch/>
        </p:blipFill>
        <p:spPr>
          <a:xfrm>
            <a:off x="190335" y="4651200"/>
            <a:ext cx="970780" cy="319850"/>
          </a:xfrm>
          <a:prstGeom prst="rect">
            <a:avLst/>
          </a:prstGeom>
          <a:noFill/>
          <a:ln>
            <a:noFill/>
          </a:ln>
        </p:spPr>
      </p:pic>
      <p:pic>
        <p:nvPicPr>
          <p:cNvPr id="27" name="Google Shape;27;p18"/>
          <p:cNvPicPr preferRelativeResize="0"/>
          <p:nvPr/>
        </p:nvPicPr>
        <p:blipFill rotWithShape="1">
          <a:blip r:embed="rId3">
            <a:alphaModFix/>
          </a:blip>
          <a:srcRect/>
          <a:stretch/>
        </p:blipFill>
        <p:spPr>
          <a:xfrm>
            <a:off x="1315843" y="4618434"/>
            <a:ext cx="673323" cy="38538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accent2"/>
            </a:gs>
            <a:gs pos="100000">
              <a:schemeClr val="accent4"/>
            </a:gs>
          </a:gsLst>
          <a:lin ang="5400012" scaled="0"/>
        </a:gradFill>
        <a:effectLst/>
      </p:bgPr>
    </p:bg>
    <p:spTree>
      <p:nvGrpSpPr>
        <p:cNvPr id="1" name="Shape 28"/>
        <p:cNvGrpSpPr/>
        <p:nvPr/>
      </p:nvGrpSpPr>
      <p:grpSpPr>
        <a:xfrm>
          <a:off x="0" y="0"/>
          <a:ext cx="0" cy="0"/>
          <a:chOff x="0" y="0"/>
          <a:chExt cx="0" cy="0"/>
        </a:xfrm>
      </p:grpSpPr>
      <p:sp>
        <p:nvSpPr>
          <p:cNvPr id="29" name="Google Shape;29;p19"/>
          <p:cNvSpPr/>
          <p:nvPr/>
        </p:nvSpPr>
        <p:spPr>
          <a:xfrm rot="5400000" flipH="1">
            <a:off x="-12" y="412830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19"/>
          <p:cNvSpPr txBox="1">
            <a:spLocks noGrp="1"/>
          </p:cNvSpPr>
          <p:nvPr>
            <p:ph type="title"/>
          </p:nvPr>
        </p:nvSpPr>
        <p:spPr>
          <a:xfrm>
            <a:off x="598100" y="2152347"/>
            <a:ext cx="8222100" cy="838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lt1"/>
              </a:buClr>
              <a:buSzPts val="4200"/>
              <a:buNone/>
              <a:defRPr sz="3360">
                <a:solidFill>
                  <a:schemeClr val="lt1"/>
                </a:solidFill>
                <a:latin typeface="Arial"/>
                <a:ea typeface="Arial"/>
                <a:cs typeface="Arial"/>
                <a:sym typeface="Arial"/>
              </a:defRPr>
            </a:lvl1pPr>
            <a:lvl2pPr lvl="1" algn="l">
              <a:lnSpc>
                <a:spcPct val="100000"/>
              </a:lnSpc>
              <a:spcBef>
                <a:spcPts val="0"/>
              </a:spcBef>
              <a:spcAft>
                <a:spcPts val="0"/>
              </a:spcAft>
              <a:buClr>
                <a:schemeClr val="lt1"/>
              </a:buClr>
              <a:buSzPts val="4200"/>
              <a:buNone/>
              <a:defRPr sz="3360">
                <a:solidFill>
                  <a:schemeClr val="lt1"/>
                </a:solidFill>
              </a:defRPr>
            </a:lvl2pPr>
            <a:lvl3pPr lvl="2" algn="l">
              <a:lnSpc>
                <a:spcPct val="100000"/>
              </a:lnSpc>
              <a:spcBef>
                <a:spcPts val="0"/>
              </a:spcBef>
              <a:spcAft>
                <a:spcPts val="0"/>
              </a:spcAft>
              <a:buClr>
                <a:schemeClr val="lt1"/>
              </a:buClr>
              <a:buSzPts val="4200"/>
              <a:buNone/>
              <a:defRPr sz="3360">
                <a:solidFill>
                  <a:schemeClr val="lt1"/>
                </a:solidFill>
              </a:defRPr>
            </a:lvl3pPr>
            <a:lvl4pPr lvl="3" algn="l">
              <a:lnSpc>
                <a:spcPct val="100000"/>
              </a:lnSpc>
              <a:spcBef>
                <a:spcPts val="0"/>
              </a:spcBef>
              <a:spcAft>
                <a:spcPts val="0"/>
              </a:spcAft>
              <a:buClr>
                <a:schemeClr val="lt1"/>
              </a:buClr>
              <a:buSzPts val="4200"/>
              <a:buNone/>
              <a:defRPr sz="3360">
                <a:solidFill>
                  <a:schemeClr val="lt1"/>
                </a:solidFill>
              </a:defRPr>
            </a:lvl4pPr>
            <a:lvl5pPr lvl="4" algn="l">
              <a:lnSpc>
                <a:spcPct val="100000"/>
              </a:lnSpc>
              <a:spcBef>
                <a:spcPts val="0"/>
              </a:spcBef>
              <a:spcAft>
                <a:spcPts val="0"/>
              </a:spcAft>
              <a:buClr>
                <a:schemeClr val="lt1"/>
              </a:buClr>
              <a:buSzPts val="4200"/>
              <a:buNone/>
              <a:defRPr sz="3360">
                <a:solidFill>
                  <a:schemeClr val="lt1"/>
                </a:solidFill>
              </a:defRPr>
            </a:lvl5pPr>
            <a:lvl6pPr lvl="5" algn="l">
              <a:lnSpc>
                <a:spcPct val="100000"/>
              </a:lnSpc>
              <a:spcBef>
                <a:spcPts val="0"/>
              </a:spcBef>
              <a:spcAft>
                <a:spcPts val="0"/>
              </a:spcAft>
              <a:buClr>
                <a:schemeClr val="lt1"/>
              </a:buClr>
              <a:buSzPts val="4200"/>
              <a:buNone/>
              <a:defRPr sz="3360">
                <a:solidFill>
                  <a:schemeClr val="lt1"/>
                </a:solidFill>
              </a:defRPr>
            </a:lvl6pPr>
            <a:lvl7pPr lvl="6" algn="l">
              <a:lnSpc>
                <a:spcPct val="100000"/>
              </a:lnSpc>
              <a:spcBef>
                <a:spcPts val="0"/>
              </a:spcBef>
              <a:spcAft>
                <a:spcPts val="0"/>
              </a:spcAft>
              <a:buClr>
                <a:schemeClr val="lt1"/>
              </a:buClr>
              <a:buSzPts val="4200"/>
              <a:buNone/>
              <a:defRPr sz="3360">
                <a:solidFill>
                  <a:schemeClr val="lt1"/>
                </a:solidFill>
              </a:defRPr>
            </a:lvl7pPr>
            <a:lvl8pPr lvl="7" algn="l">
              <a:lnSpc>
                <a:spcPct val="100000"/>
              </a:lnSpc>
              <a:spcBef>
                <a:spcPts val="0"/>
              </a:spcBef>
              <a:spcAft>
                <a:spcPts val="0"/>
              </a:spcAft>
              <a:buClr>
                <a:schemeClr val="lt1"/>
              </a:buClr>
              <a:buSzPts val="4200"/>
              <a:buNone/>
              <a:defRPr sz="3360">
                <a:solidFill>
                  <a:schemeClr val="lt1"/>
                </a:solidFill>
              </a:defRPr>
            </a:lvl8pPr>
            <a:lvl9pPr lvl="8" algn="l">
              <a:lnSpc>
                <a:spcPct val="100000"/>
              </a:lnSpc>
              <a:spcBef>
                <a:spcPts val="0"/>
              </a:spcBef>
              <a:spcAft>
                <a:spcPts val="0"/>
              </a:spcAft>
              <a:buClr>
                <a:schemeClr val="lt1"/>
              </a:buClr>
              <a:buSzPts val="4200"/>
              <a:buNone/>
              <a:defRPr sz="3360">
                <a:solidFill>
                  <a:schemeClr val="lt1"/>
                </a:solidFill>
              </a:defRPr>
            </a:lvl9pPr>
          </a:lstStyle>
          <a:p>
            <a:endParaRPr/>
          </a:p>
        </p:txBody>
      </p:sp>
      <p:sp>
        <p:nvSpPr>
          <p:cNvPr id="31" name="Google Shape;31;p19"/>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pic>
        <p:nvPicPr>
          <p:cNvPr id="32" name="Google Shape;32;p19"/>
          <p:cNvPicPr preferRelativeResize="0"/>
          <p:nvPr/>
        </p:nvPicPr>
        <p:blipFill rotWithShape="1">
          <a:blip r:embed="rId2">
            <a:alphaModFix/>
          </a:blip>
          <a:srcRect/>
          <a:stretch/>
        </p:blipFill>
        <p:spPr>
          <a:xfrm>
            <a:off x="8128800" y="0"/>
            <a:ext cx="1015200" cy="1007953"/>
          </a:xfrm>
          <a:prstGeom prst="rect">
            <a:avLst/>
          </a:prstGeom>
          <a:noFill/>
          <a:ln>
            <a:noFill/>
          </a:ln>
        </p:spPr>
      </p:pic>
      <p:pic>
        <p:nvPicPr>
          <p:cNvPr id="33" name="Google Shape;33;p19"/>
          <p:cNvPicPr preferRelativeResize="0"/>
          <p:nvPr/>
        </p:nvPicPr>
        <p:blipFill rotWithShape="1">
          <a:blip r:embed="rId3">
            <a:alphaModFix/>
          </a:blip>
          <a:srcRect/>
          <a:stretch/>
        </p:blipFill>
        <p:spPr>
          <a:xfrm>
            <a:off x="5572981" y="3566823"/>
            <a:ext cx="2641600" cy="14097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page">
    <p:spTree>
      <p:nvGrpSpPr>
        <p:cNvPr id="1" name=""/>
        <p:cNvGrpSpPr/>
        <p:nvPr/>
      </p:nvGrpSpPr>
      <p:grpSpPr>
        <a:xfrm>
          <a:off x="0" y="0"/>
          <a:ext cx="0" cy="0"/>
          <a:chOff x="0" y="0"/>
          <a:chExt cx="0" cy="0"/>
        </a:xfrm>
      </p:grpSpPr>
      <p:sp>
        <p:nvSpPr>
          <p:cNvPr id="11" name="Rectangle 12"/>
          <p:cNvSpPr>
            <a:spLocks noGrp="1" noChangeArrowheads="1"/>
          </p:cNvSpPr>
          <p:nvPr>
            <p:ph type="ctrTitle"/>
          </p:nvPr>
        </p:nvSpPr>
        <p:spPr>
          <a:xfrm>
            <a:off x="524141" y="1352038"/>
            <a:ext cx="8095783" cy="1080250"/>
          </a:xfrm>
          <a:prstGeom prst="rect">
            <a:avLst/>
          </a:prstGeom>
        </p:spPr>
        <p:txBody>
          <a:bodyPr wrap="none" lIns="26196" tIns="0" rIns="26196" bIns="0" anchor="b" anchorCtr="0">
            <a:noAutofit/>
          </a:bodyPr>
          <a:lstStyle>
            <a:lvl1pPr algn="l">
              <a:defRPr sz="1620" smtClean="0">
                <a:solidFill>
                  <a:schemeClr val="tx1"/>
                </a:solidFill>
              </a:defRPr>
            </a:lvl1pPr>
          </a:lstStyle>
          <a:p>
            <a:r>
              <a:rPr lang="ja-JP" altLang="en-US"/>
              <a:t>マスター タイトルの書式設定</a:t>
            </a:r>
            <a:endParaRPr lang="ja-JP" altLang="en-US" dirty="0"/>
          </a:p>
        </p:txBody>
      </p:sp>
      <p:sp>
        <p:nvSpPr>
          <p:cNvPr id="12" name="Rectangle 8"/>
          <p:cNvSpPr>
            <a:spLocks noGrp="1" noChangeArrowheads="1"/>
          </p:cNvSpPr>
          <p:nvPr>
            <p:ph type="subTitle" idx="1"/>
          </p:nvPr>
        </p:nvSpPr>
        <p:spPr>
          <a:xfrm>
            <a:off x="524141" y="2696740"/>
            <a:ext cx="8095783" cy="810188"/>
          </a:xfrm>
          <a:prstGeom prst="rect">
            <a:avLst/>
          </a:prstGeom>
        </p:spPr>
        <p:txBody>
          <a:bodyPr wrap="none" lIns="26196" tIns="0" rIns="26196" bIns="0"/>
          <a:lstStyle>
            <a:lvl1pPr marL="0" indent="0" algn="l">
              <a:defRPr sz="1080" smtClean="0">
                <a:solidFill>
                  <a:schemeClr val="tx1"/>
                </a:solidFill>
              </a:defRPr>
            </a:lvl1pPr>
          </a:lstStyle>
          <a:p>
            <a:r>
              <a:rPr lang="ja-JP" altLang="en-US"/>
              <a:t>マスター サブタイトルの書式設定</a:t>
            </a:r>
            <a:endParaRPr lang="ja-JP" altLang="en-US" dirty="0"/>
          </a:p>
        </p:txBody>
      </p:sp>
      <p:cxnSp>
        <p:nvCxnSpPr>
          <p:cNvPr id="6" name="直線コネクタ 5"/>
          <p:cNvCxnSpPr/>
          <p:nvPr userDrawn="1"/>
        </p:nvCxnSpPr>
        <p:spPr>
          <a:xfrm>
            <a:off x="269860" y="2572346"/>
            <a:ext cx="8635502" cy="0"/>
          </a:xfrm>
          <a:prstGeom prst="line">
            <a:avLst/>
          </a:prstGeom>
          <a:ln w="3175">
            <a:solidFill>
              <a:srgbClr val="333333"/>
            </a:solidFill>
          </a:ln>
        </p:spPr>
        <p:style>
          <a:lnRef idx="1">
            <a:schemeClr val="accent1"/>
          </a:lnRef>
          <a:fillRef idx="0">
            <a:schemeClr val="accent1"/>
          </a:fillRef>
          <a:effectRef idx="0">
            <a:schemeClr val="accent1"/>
          </a:effectRef>
          <a:fontRef idx="minor">
            <a:schemeClr val="tx1"/>
          </a:fontRef>
        </p:style>
      </p:cxnSp>
      <p:sp>
        <p:nvSpPr>
          <p:cNvPr id="16" name="スライド番号プレースホルダ 7"/>
          <p:cNvSpPr txBox="1">
            <a:spLocks noGrp="1"/>
          </p:cNvSpPr>
          <p:nvPr userDrawn="1"/>
        </p:nvSpPr>
        <p:spPr bwMode="auto">
          <a:xfrm>
            <a:off x="161919" y="4806000"/>
            <a:ext cx="4857470" cy="270000"/>
          </a:xfrm>
          <a:prstGeom prst="rect">
            <a:avLst/>
          </a:prstGeom>
          <a:noFill/>
          <a:ln w="9525">
            <a:noFill/>
            <a:miter lim="800000"/>
            <a:headEnd/>
            <a:tailEnd/>
          </a:ln>
        </p:spPr>
        <p:txBody>
          <a:bodyPr wrap="none" lIns="0" tIns="0" rIns="0" bIns="0" anchor="ctr"/>
          <a:lstStyle/>
          <a:p>
            <a:pPr fontAlgn="base">
              <a:spcBef>
                <a:spcPct val="0"/>
              </a:spcBef>
              <a:spcAft>
                <a:spcPct val="0"/>
              </a:spcAft>
              <a:defRPr/>
            </a:pPr>
            <a:fld id="{27D7B6D7-B93D-4A81-9951-1EF138C68E07}" type="slidenum">
              <a:rPr lang="en-US" altLang="ja-JP" sz="1200" b="1" kern="0">
                <a:solidFill>
                  <a:prstClr val="white">
                    <a:lumMod val="50000"/>
                  </a:prstClr>
                </a:solidFill>
                <a:ea typeface="Tahoma" pitchFamily="34" charset="0"/>
                <a:cs typeface="Tahoma" pitchFamily="34" charset="0"/>
              </a:rPr>
              <a:pPr fontAlgn="base">
                <a:spcBef>
                  <a:spcPct val="0"/>
                </a:spcBef>
                <a:spcAft>
                  <a:spcPct val="0"/>
                </a:spcAft>
                <a:defRPr/>
              </a:pPr>
              <a:t>‹#›</a:t>
            </a:fld>
            <a:r>
              <a:rPr lang="en-US" altLang="ja-JP" sz="1200" b="1" kern="0" dirty="0">
                <a:solidFill>
                  <a:prstClr val="white">
                    <a:lumMod val="50000"/>
                  </a:prstClr>
                </a:solidFill>
                <a:ea typeface="Tahoma" pitchFamily="34" charset="0"/>
                <a:cs typeface="Tahoma" pitchFamily="34" charset="0"/>
              </a:rPr>
              <a:t>  </a:t>
            </a:r>
            <a:r>
              <a:rPr lang="en-US" altLang="ja-JP" sz="1200" dirty="0">
                <a:solidFill>
                  <a:srgbClr val="7FD13B"/>
                </a:solidFill>
                <a:latin typeface="Myriad Pro" pitchFamily="34" charset="0"/>
                <a:ea typeface="Adobe Gothic Std B" pitchFamily="34" charset="-128"/>
                <a:cs typeface="Times New Roman"/>
              </a:rPr>
              <a:t>▇</a:t>
            </a:r>
            <a:r>
              <a:rPr lang="en-US" altLang="ja-JP" sz="1200" dirty="0">
                <a:solidFill>
                  <a:srgbClr val="EA157A"/>
                </a:solidFill>
                <a:latin typeface="Myriad Pro" pitchFamily="34" charset="0"/>
                <a:ea typeface="Adobe Gothic Std B" pitchFamily="34" charset="-128"/>
                <a:cs typeface="Times New Roman"/>
              </a:rPr>
              <a:t>▇</a:t>
            </a:r>
            <a:r>
              <a:rPr lang="en-US" altLang="ja-JP" sz="1200" dirty="0">
                <a:solidFill>
                  <a:srgbClr val="D6ECFF">
                    <a:lumMod val="50000"/>
                  </a:srgbClr>
                </a:solidFill>
                <a:latin typeface="Myriad Pro" pitchFamily="34" charset="0"/>
                <a:ea typeface="Adobe Gothic Std B" pitchFamily="34" charset="-128"/>
                <a:cs typeface="Times New Roman"/>
              </a:rPr>
              <a:t>▇</a:t>
            </a:r>
            <a:r>
              <a:rPr lang="ja-JP" altLang="en-US" sz="1200" dirty="0">
                <a:solidFill>
                  <a:srgbClr val="7FD13B"/>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The</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err="1">
                <a:solidFill>
                  <a:schemeClr val="tx1"/>
                </a:solidFill>
                <a:latin typeface="Myriad Pro" pitchFamily="34" charset="0"/>
                <a:ea typeface="Adobe Gothic Std B" pitchFamily="34" charset="-128"/>
                <a:cs typeface="Times New Roman"/>
              </a:rPr>
              <a:t>OpenChain</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project</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Japan</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work</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group</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CC0-1.0</a:t>
            </a:r>
            <a:endParaRPr lang="ja-JP" altLang="ja-JP" sz="1200" dirty="0">
              <a:solidFill>
                <a:prstClr val="white">
                  <a:lumMod val="65000"/>
                </a:prstClr>
              </a:solidFill>
              <a:latin typeface="Myriad Pro" pitchFamily="34" charset="0"/>
              <a:ea typeface="Adobe Gothic Std B" pitchFamily="34" charset="-128"/>
              <a:cs typeface="ＭＳ Ｐゴシック"/>
            </a:endParaRPr>
          </a:p>
        </p:txBody>
      </p:sp>
    </p:spTree>
    <p:extLst>
      <p:ext uri="{BB962C8B-B14F-4D97-AF65-F5344CB8AC3E}">
        <p14:creationId xmlns:p14="http://schemas.microsoft.com/office/powerpoint/2010/main" val="4181189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MiddlePage_1_white">
    <p:spTree>
      <p:nvGrpSpPr>
        <p:cNvPr id="1" name=""/>
        <p:cNvGrpSpPr/>
        <p:nvPr/>
      </p:nvGrpSpPr>
      <p:grpSpPr>
        <a:xfrm>
          <a:off x="0" y="0"/>
          <a:ext cx="0" cy="0"/>
          <a:chOff x="0" y="0"/>
          <a:chExt cx="0" cy="0"/>
        </a:xfrm>
      </p:grpSpPr>
      <p:sp>
        <p:nvSpPr>
          <p:cNvPr id="13" name="タイトル 1"/>
          <p:cNvSpPr>
            <a:spLocks noGrp="1"/>
          </p:cNvSpPr>
          <p:nvPr>
            <p:ph type="title"/>
          </p:nvPr>
        </p:nvSpPr>
        <p:spPr>
          <a:xfrm>
            <a:off x="432000" y="34524"/>
            <a:ext cx="8280000" cy="594137"/>
          </a:xfrm>
          <a:prstGeom prst="rect">
            <a:avLst/>
          </a:prstGeom>
        </p:spPr>
        <p:txBody>
          <a:bodyPr wrap="none" lIns="0" tIns="0" rIns="0" bIns="0" anchor="b"/>
          <a:lstStyle>
            <a:lvl1pPr>
              <a:defRPr baseline="0">
                <a:solidFill>
                  <a:schemeClr val="tx1"/>
                </a:solidFill>
                <a:latin typeface="Tahoma" pitchFamily="34" charset="0"/>
                <a:ea typeface="ＭＳ Ｐゴシック" pitchFamily="50" charset="-128"/>
              </a:defRPr>
            </a:lvl1pPr>
          </a:lstStyle>
          <a:p>
            <a:r>
              <a:rPr kumimoji="1" lang="ja-JP" altLang="en-US"/>
              <a:t>マスター タイトルの書式設定</a:t>
            </a:r>
            <a:endParaRPr kumimoji="1" lang="ja-JP" altLang="en-US" dirty="0"/>
          </a:p>
        </p:txBody>
      </p:sp>
      <p:sp>
        <p:nvSpPr>
          <p:cNvPr id="14" name="コンテンツ プレースホルダー 4"/>
          <p:cNvSpPr>
            <a:spLocks noGrp="1"/>
          </p:cNvSpPr>
          <p:nvPr>
            <p:ph sz="quarter" idx="10"/>
          </p:nvPr>
        </p:nvSpPr>
        <p:spPr>
          <a:xfrm>
            <a:off x="432000" y="792369"/>
            <a:ext cx="8280000" cy="3835891"/>
          </a:xfrm>
          <a:prstGeom prst="rect">
            <a:avLst/>
          </a:prstGeom>
        </p:spPr>
        <p:txBody>
          <a:bodyPr lIns="66191" tIns="33182" rIns="66191" bIns="33182"/>
          <a:lstStyle>
            <a:lvl1pPr marL="96724" indent="-96724">
              <a:spcBef>
                <a:spcPts val="0"/>
              </a:spcBef>
              <a:buFont typeface="Arial" pitchFamily="34" charset="0"/>
              <a:buChar char="•"/>
              <a:defRPr sz="1440">
                <a:solidFill>
                  <a:schemeClr val="tx1"/>
                </a:solidFill>
              </a:defRPr>
            </a:lvl1pPr>
            <a:lvl2pPr marL="245241" indent="-100174">
              <a:spcBef>
                <a:spcPts val="0"/>
              </a:spcBef>
              <a:buFont typeface="Arial" pitchFamily="34" charset="0"/>
              <a:buChar char="•"/>
              <a:defRPr sz="1200">
                <a:solidFill>
                  <a:schemeClr val="tx1"/>
                </a:solidFill>
              </a:defRPr>
            </a:lvl2pPr>
            <a:lvl3pPr marL="387760" indent="-93305">
              <a:spcBef>
                <a:spcPts val="0"/>
              </a:spcBef>
              <a:buFont typeface="Arial" pitchFamily="34" charset="0"/>
              <a:buChar char="•"/>
              <a:defRPr sz="960">
                <a:solidFill>
                  <a:schemeClr val="tx1"/>
                </a:solidFill>
              </a:defRPr>
            </a:lvl3pPr>
            <a:lvl4pPr marL="536303" indent="-96724">
              <a:spcBef>
                <a:spcPts val="0"/>
              </a:spcBef>
              <a:buFont typeface="Arial" pitchFamily="34" charset="0"/>
              <a:buChar char="•"/>
              <a:defRPr sz="840">
                <a:solidFill>
                  <a:schemeClr val="tx1"/>
                </a:solidFill>
              </a:defRPr>
            </a:lvl4pPr>
            <a:lvl5pPr marL="684846" indent="-100174">
              <a:spcBef>
                <a:spcPts val="0"/>
              </a:spcBef>
              <a:buFont typeface="Arial" pitchFamily="34" charset="0"/>
              <a:buChar char="•"/>
              <a:defRPr sz="840">
                <a:solidFill>
                  <a:schemeClr val="tx1"/>
                </a:solidFill>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cxnSp>
        <p:nvCxnSpPr>
          <p:cNvPr id="7" name="直線コネクタ 6"/>
          <p:cNvCxnSpPr/>
          <p:nvPr userDrawn="1"/>
        </p:nvCxnSpPr>
        <p:spPr>
          <a:xfrm>
            <a:off x="269860" y="681698"/>
            <a:ext cx="8635502" cy="0"/>
          </a:xfrm>
          <a:prstGeom prst="line">
            <a:avLst/>
          </a:prstGeom>
          <a:ln w="3175">
            <a:solidFill>
              <a:srgbClr val="333333"/>
            </a:solidFill>
          </a:ln>
        </p:spPr>
        <p:style>
          <a:lnRef idx="1">
            <a:schemeClr val="accent1"/>
          </a:lnRef>
          <a:fillRef idx="0">
            <a:schemeClr val="accent1"/>
          </a:fillRef>
          <a:effectRef idx="0">
            <a:schemeClr val="accent1"/>
          </a:effectRef>
          <a:fontRef idx="minor">
            <a:schemeClr val="tx1"/>
          </a:fontRef>
        </p:style>
      </p:cxnSp>
      <p:sp>
        <p:nvSpPr>
          <p:cNvPr id="8" name="スライド番号プレースホルダ 7"/>
          <p:cNvSpPr txBox="1">
            <a:spLocks noGrp="1"/>
          </p:cNvSpPr>
          <p:nvPr userDrawn="1"/>
        </p:nvSpPr>
        <p:spPr bwMode="auto">
          <a:xfrm>
            <a:off x="161919" y="4806000"/>
            <a:ext cx="4857470" cy="270000"/>
          </a:xfrm>
          <a:prstGeom prst="rect">
            <a:avLst/>
          </a:prstGeom>
          <a:noFill/>
          <a:ln w="9525">
            <a:noFill/>
            <a:miter lim="800000"/>
            <a:headEnd/>
            <a:tailEnd/>
          </a:ln>
        </p:spPr>
        <p:txBody>
          <a:bodyPr wrap="none" lIns="0" tIns="0" rIns="0" bIns="0" anchor="ctr"/>
          <a:lstStyle/>
          <a:p>
            <a:pPr fontAlgn="base">
              <a:spcBef>
                <a:spcPct val="0"/>
              </a:spcBef>
              <a:spcAft>
                <a:spcPct val="0"/>
              </a:spcAft>
              <a:defRPr/>
            </a:pPr>
            <a:fld id="{27D7B6D7-B93D-4A81-9951-1EF138C68E07}" type="slidenum">
              <a:rPr lang="en-US" altLang="ja-JP" sz="1200" b="1" kern="0">
                <a:solidFill>
                  <a:prstClr val="white">
                    <a:lumMod val="50000"/>
                  </a:prstClr>
                </a:solidFill>
                <a:ea typeface="Tahoma" pitchFamily="34" charset="0"/>
                <a:cs typeface="Tahoma" pitchFamily="34" charset="0"/>
              </a:rPr>
              <a:pPr fontAlgn="base">
                <a:spcBef>
                  <a:spcPct val="0"/>
                </a:spcBef>
                <a:spcAft>
                  <a:spcPct val="0"/>
                </a:spcAft>
                <a:defRPr/>
              </a:pPr>
              <a:t>‹#›</a:t>
            </a:fld>
            <a:r>
              <a:rPr lang="en-US" altLang="ja-JP" sz="1200" b="1" kern="0" dirty="0">
                <a:solidFill>
                  <a:prstClr val="white">
                    <a:lumMod val="50000"/>
                  </a:prstClr>
                </a:solidFill>
                <a:ea typeface="Tahoma" pitchFamily="34" charset="0"/>
                <a:cs typeface="Tahoma" pitchFamily="34" charset="0"/>
              </a:rPr>
              <a:t>  </a:t>
            </a:r>
            <a:r>
              <a:rPr lang="en-US" altLang="ja-JP" sz="1200" dirty="0">
                <a:solidFill>
                  <a:srgbClr val="7FD13B"/>
                </a:solidFill>
                <a:latin typeface="Myriad Pro" pitchFamily="34" charset="0"/>
                <a:ea typeface="Adobe Gothic Std B" pitchFamily="34" charset="-128"/>
                <a:cs typeface="Times New Roman"/>
              </a:rPr>
              <a:t>▇</a:t>
            </a:r>
            <a:r>
              <a:rPr lang="en-US" altLang="ja-JP" sz="1200" dirty="0">
                <a:solidFill>
                  <a:srgbClr val="EA157A"/>
                </a:solidFill>
                <a:latin typeface="Myriad Pro" pitchFamily="34" charset="0"/>
                <a:ea typeface="Adobe Gothic Std B" pitchFamily="34" charset="-128"/>
                <a:cs typeface="Times New Roman"/>
              </a:rPr>
              <a:t>▇</a:t>
            </a:r>
            <a:r>
              <a:rPr lang="en-US" altLang="ja-JP" sz="1200" dirty="0">
                <a:solidFill>
                  <a:srgbClr val="D6ECFF">
                    <a:lumMod val="50000"/>
                  </a:srgbClr>
                </a:solidFill>
                <a:latin typeface="Myriad Pro" pitchFamily="34" charset="0"/>
                <a:ea typeface="Adobe Gothic Std B" pitchFamily="34" charset="-128"/>
                <a:cs typeface="Times New Roman"/>
              </a:rPr>
              <a:t>▇</a:t>
            </a:r>
            <a:r>
              <a:rPr lang="ja-JP" altLang="en-US" sz="1200" dirty="0">
                <a:solidFill>
                  <a:srgbClr val="7FD13B"/>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The</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err="1">
                <a:solidFill>
                  <a:schemeClr val="tx1"/>
                </a:solidFill>
                <a:latin typeface="Myriad Pro" pitchFamily="34" charset="0"/>
                <a:ea typeface="Adobe Gothic Std B" pitchFamily="34" charset="-128"/>
                <a:cs typeface="Times New Roman"/>
              </a:rPr>
              <a:t>OpenChain</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project</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Japan</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work</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group</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CC0-1.0</a:t>
            </a:r>
            <a:r>
              <a:rPr lang="ja-JP" altLang="en-US" sz="1200" dirty="0">
                <a:solidFill>
                  <a:srgbClr val="7FD13B"/>
                </a:solidFill>
                <a:latin typeface="Myriad Pro" pitchFamily="34" charset="0"/>
                <a:ea typeface="Adobe Gothic Std B" pitchFamily="34" charset="-128"/>
                <a:cs typeface="Times New Roman"/>
              </a:rPr>
              <a:t> </a:t>
            </a:r>
            <a:endParaRPr lang="ja-JP" altLang="ja-JP" sz="1200" dirty="0">
              <a:solidFill>
                <a:prstClr val="white">
                  <a:lumMod val="65000"/>
                </a:prstClr>
              </a:solidFill>
              <a:latin typeface="Myriad Pro" pitchFamily="34" charset="0"/>
              <a:ea typeface="Adobe Gothic Std B" pitchFamily="34" charset="-128"/>
              <a:cs typeface="ＭＳ Ｐゴシック"/>
            </a:endParaRPr>
          </a:p>
        </p:txBody>
      </p:sp>
    </p:spTree>
    <p:extLst>
      <p:ext uri="{BB962C8B-B14F-4D97-AF65-F5344CB8AC3E}">
        <p14:creationId xmlns:p14="http://schemas.microsoft.com/office/powerpoint/2010/main" val="3058211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MiddlePage_1_white">
    <p:spTree>
      <p:nvGrpSpPr>
        <p:cNvPr id="1" name=""/>
        <p:cNvGrpSpPr/>
        <p:nvPr/>
      </p:nvGrpSpPr>
      <p:grpSpPr>
        <a:xfrm>
          <a:off x="0" y="0"/>
          <a:ext cx="0" cy="0"/>
          <a:chOff x="0" y="0"/>
          <a:chExt cx="0" cy="0"/>
        </a:xfrm>
      </p:grpSpPr>
      <p:sp>
        <p:nvSpPr>
          <p:cNvPr id="13" name="タイトル 1"/>
          <p:cNvSpPr>
            <a:spLocks noGrp="1"/>
          </p:cNvSpPr>
          <p:nvPr>
            <p:ph type="title"/>
          </p:nvPr>
        </p:nvSpPr>
        <p:spPr>
          <a:xfrm>
            <a:off x="432000" y="34524"/>
            <a:ext cx="8280000" cy="594137"/>
          </a:xfrm>
          <a:prstGeom prst="rect">
            <a:avLst/>
          </a:prstGeom>
        </p:spPr>
        <p:txBody>
          <a:bodyPr wrap="none" lIns="0" tIns="0" rIns="0" bIns="0" anchor="b"/>
          <a:lstStyle>
            <a:lvl1pPr>
              <a:defRPr baseline="0">
                <a:solidFill>
                  <a:schemeClr val="tx1"/>
                </a:solidFill>
                <a:latin typeface="Tahoma" pitchFamily="34" charset="0"/>
                <a:ea typeface="ＭＳ Ｐゴシック" pitchFamily="50" charset="-128"/>
              </a:defRPr>
            </a:lvl1pPr>
          </a:lstStyle>
          <a:p>
            <a:r>
              <a:rPr kumimoji="1" lang="ja-JP" altLang="en-US"/>
              <a:t>マスター タイトルの書式設定</a:t>
            </a:r>
            <a:endParaRPr kumimoji="1" lang="ja-JP" altLang="en-US" dirty="0"/>
          </a:p>
        </p:txBody>
      </p:sp>
      <p:cxnSp>
        <p:nvCxnSpPr>
          <p:cNvPr id="7" name="直線コネクタ 6"/>
          <p:cNvCxnSpPr/>
          <p:nvPr userDrawn="1"/>
        </p:nvCxnSpPr>
        <p:spPr>
          <a:xfrm>
            <a:off x="269860" y="681698"/>
            <a:ext cx="8635502" cy="0"/>
          </a:xfrm>
          <a:prstGeom prst="line">
            <a:avLst/>
          </a:prstGeom>
          <a:ln w="3175">
            <a:solidFill>
              <a:srgbClr val="333333"/>
            </a:solidFill>
          </a:ln>
        </p:spPr>
        <p:style>
          <a:lnRef idx="1">
            <a:schemeClr val="accent1"/>
          </a:lnRef>
          <a:fillRef idx="0">
            <a:schemeClr val="accent1"/>
          </a:fillRef>
          <a:effectRef idx="0">
            <a:schemeClr val="accent1"/>
          </a:effectRef>
          <a:fontRef idx="minor">
            <a:schemeClr val="tx1"/>
          </a:fontRef>
        </p:style>
      </p:cxnSp>
      <p:sp>
        <p:nvSpPr>
          <p:cNvPr id="8" name="スライド番号プレースホルダ 7"/>
          <p:cNvSpPr txBox="1">
            <a:spLocks noGrp="1"/>
          </p:cNvSpPr>
          <p:nvPr userDrawn="1"/>
        </p:nvSpPr>
        <p:spPr bwMode="auto">
          <a:xfrm>
            <a:off x="161919" y="4806000"/>
            <a:ext cx="4857470" cy="270000"/>
          </a:xfrm>
          <a:prstGeom prst="rect">
            <a:avLst/>
          </a:prstGeom>
          <a:noFill/>
          <a:ln w="9525">
            <a:noFill/>
            <a:miter lim="800000"/>
            <a:headEnd/>
            <a:tailEnd/>
          </a:ln>
        </p:spPr>
        <p:txBody>
          <a:bodyPr wrap="none" lIns="0" tIns="0" rIns="0" bIns="0" anchor="ctr"/>
          <a:lstStyle/>
          <a:p>
            <a:pPr fontAlgn="base">
              <a:spcBef>
                <a:spcPct val="0"/>
              </a:spcBef>
              <a:spcAft>
                <a:spcPct val="0"/>
              </a:spcAft>
              <a:defRPr/>
            </a:pPr>
            <a:fld id="{27D7B6D7-B93D-4A81-9951-1EF138C68E07}" type="slidenum">
              <a:rPr lang="en-US" altLang="ja-JP" sz="1200" b="1" kern="0">
                <a:solidFill>
                  <a:prstClr val="white">
                    <a:lumMod val="50000"/>
                  </a:prstClr>
                </a:solidFill>
                <a:ea typeface="Tahoma" pitchFamily="34" charset="0"/>
                <a:cs typeface="Tahoma" pitchFamily="34" charset="0"/>
              </a:rPr>
              <a:pPr fontAlgn="base">
                <a:spcBef>
                  <a:spcPct val="0"/>
                </a:spcBef>
                <a:spcAft>
                  <a:spcPct val="0"/>
                </a:spcAft>
                <a:defRPr/>
              </a:pPr>
              <a:t>‹#›</a:t>
            </a:fld>
            <a:r>
              <a:rPr lang="en-US" altLang="ja-JP" sz="1200" b="1" kern="0" dirty="0">
                <a:solidFill>
                  <a:prstClr val="white">
                    <a:lumMod val="50000"/>
                  </a:prstClr>
                </a:solidFill>
                <a:ea typeface="Tahoma" pitchFamily="34" charset="0"/>
                <a:cs typeface="Tahoma" pitchFamily="34" charset="0"/>
              </a:rPr>
              <a:t>  </a:t>
            </a:r>
            <a:r>
              <a:rPr lang="en-US" altLang="ja-JP" sz="1200" dirty="0">
                <a:solidFill>
                  <a:srgbClr val="7FD13B"/>
                </a:solidFill>
                <a:latin typeface="Myriad Pro" pitchFamily="34" charset="0"/>
                <a:ea typeface="Adobe Gothic Std B" pitchFamily="34" charset="-128"/>
                <a:cs typeface="Times New Roman"/>
              </a:rPr>
              <a:t>▇</a:t>
            </a:r>
            <a:r>
              <a:rPr lang="en-US" altLang="ja-JP" sz="1200" dirty="0">
                <a:solidFill>
                  <a:srgbClr val="EA157A"/>
                </a:solidFill>
                <a:latin typeface="Myriad Pro" pitchFamily="34" charset="0"/>
                <a:ea typeface="Adobe Gothic Std B" pitchFamily="34" charset="-128"/>
                <a:cs typeface="Times New Roman"/>
              </a:rPr>
              <a:t>▇</a:t>
            </a:r>
            <a:r>
              <a:rPr lang="en-US" altLang="ja-JP" sz="1200" dirty="0">
                <a:solidFill>
                  <a:srgbClr val="D6ECFF">
                    <a:lumMod val="50000"/>
                  </a:srgbClr>
                </a:solidFill>
                <a:latin typeface="Myriad Pro" pitchFamily="34" charset="0"/>
                <a:ea typeface="Adobe Gothic Std B" pitchFamily="34" charset="-128"/>
                <a:cs typeface="Times New Roman"/>
              </a:rPr>
              <a:t>▇</a:t>
            </a:r>
            <a:r>
              <a:rPr lang="ja-JP" altLang="en-US" sz="1200" dirty="0">
                <a:solidFill>
                  <a:srgbClr val="7FD13B"/>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The</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err="1">
                <a:solidFill>
                  <a:schemeClr val="tx1"/>
                </a:solidFill>
                <a:latin typeface="Myriad Pro" pitchFamily="34" charset="0"/>
                <a:ea typeface="Adobe Gothic Std B" pitchFamily="34" charset="-128"/>
                <a:cs typeface="Times New Roman"/>
              </a:rPr>
              <a:t>OpenChain</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project</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Japan</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work</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group</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CC0-1.0</a:t>
            </a:r>
            <a:r>
              <a:rPr lang="ja-JP" altLang="en-US" sz="1200" dirty="0">
                <a:solidFill>
                  <a:srgbClr val="7FD13B"/>
                </a:solidFill>
                <a:latin typeface="Myriad Pro" pitchFamily="34" charset="0"/>
                <a:ea typeface="Adobe Gothic Std B" pitchFamily="34" charset="-128"/>
                <a:cs typeface="Times New Roman"/>
              </a:rPr>
              <a:t> </a:t>
            </a:r>
            <a:endParaRPr lang="ja-JP" altLang="ja-JP" sz="1200" dirty="0">
              <a:solidFill>
                <a:prstClr val="white">
                  <a:lumMod val="65000"/>
                </a:prstClr>
              </a:solidFill>
              <a:latin typeface="Myriad Pro" pitchFamily="34" charset="0"/>
              <a:ea typeface="Adobe Gothic Std B" pitchFamily="34" charset="-128"/>
              <a:cs typeface="ＭＳ Ｐゴシック"/>
            </a:endParaRPr>
          </a:p>
        </p:txBody>
      </p:sp>
    </p:spTree>
    <p:extLst>
      <p:ext uri="{BB962C8B-B14F-4D97-AF65-F5344CB8AC3E}">
        <p14:creationId xmlns:p14="http://schemas.microsoft.com/office/powerpoint/2010/main" val="39214846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7823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8_MiddlePage_1_white">
    <p:spTree>
      <p:nvGrpSpPr>
        <p:cNvPr id="1" name=""/>
        <p:cNvGrpSpPr/>
        <p:nvPr/>
      </p:nvGrpSpPr>
      <p:grpSpPr>
        <a:xfrm>
          <a:off x="0" y="0"/>
          <a:ext cx="0" cy="0"/>
          <a:chOff x="0" y="0"/>
          <a:chExt cx="0" cy="0"/>
        </a:xfrm>
      </p:grpSpPr>
      <p:sp>
        <p:nvSpPr>
          <p:cNvPr id="13" name="タイトル 1"/>
          <p:cNvSpPr>
            <a:spLocks noGrp="1"/>
          </p:cNvSpPr>
          <p:nvPr>
            <p:ph type="title"/>
          </p:nvPr>
        </p:nvSpPr>
        <p:spPr>
          <a:xfrm>
            <a:off x="432000" y="34524"/>
            <a:ext cx="8280000" cy="594137"/>
          </a:xfrm>
          <a:prstGeom prst="rect">
            <a:avLst/>
          </a:prstGeom>
        </p:spPr>
        <p:txBody>
          <a:bodyPr wrap="none" lIns="0" tIns="0" rIns="0" bIns="0" anchor="b"/>
          <a:lstStyle>
            <a:lvl1pPr>
              <a:defRPr baseline="0">
                <a:solidFill>
                  <a:schemeClr val="tx1"/>
                </a:solidFill>
                <a:latin typeface="Tahoma" pitchFamily="34" charset="0"/>
                <a:ea typeface="ＭＳ Ｐゴシック" pitchFamily="50" charset="-128"/>
              </a:defRPr>
            </a:lvl1pPr>
          </a:lstStyle>
          <a:p>
            <a:r>
              <a:rPr kumimoji="1" lang="ja-JP" altLang="en-US"/>
              <a:t>マスター タイトルの書式設定</a:t>
            </a:r>
            <a:endParaRPr kumimoji="1" lang="ja-JP" altLang="en-US" dirty="0"/>
          </a:p>
        </p:txBody>
      </p:sp>
      <p:cxnSp>
        <p:nvCxnSpPr>
          <p:cNvPr id="7" name="直線コネクタ 6"/>
          <p:cNvCxnSpPr/>
          <p:nvPr userDrawn="1"/>
        </p:nvCxnSpPr>
        <p:spPr>
          <a:xfrm>
            <a:off x="269860" y="681698"/>
            <a:ext cx="8635502" cy="0"/>
          </a:xfrm>
          <a:prstGeom prst="line">
            <a:avLst/>
          </a:prstGeom>
          <a:ln w="3175">
            <a:solidFill>
              <a:srgbClr val="333333"/>
            </a:solidFill>
          </a:ln>
        </p:spPr>
        <p:style>
          <a:lnRef idx="1">
            <a:schemeClr val="accent1"/>
          </a:lnRef>
          <a:fillRef idx="0">
            <a:schemeClr val="accent1"/>
          </a:fillRef>
          <a:effectRef idx="0">
            <a:schemeClr val="accent1"/>
          </a:effectRef>
          <a:fontRef idx="minor">
            <a:schemeClr val="tx1"/>
          </a:fontRef>
        </p:style>
      </p:cxnSp>
      <p:sp>
        <p:nvSpPr>
          <p:cNvPr id="16" name="Rectangle 13"/>
          <p:cNvSpPr>
            <a:spLocks noChangeArrowheads="1"/>
          </p:cNvSpPr>
          <p:nvPr userDrawn="1"/>
        </p:nvSpPr>
        <p:spPr bwMode="auto">
          <a:xfrm>
            <a:off x="8382001" y="4883214"/>
            <a:ext cx="108290" cy="108373"/>
          </a:xfrm>
          <a:prstGeom prst="rect">
            <a:avLst/>
          </a:prstGeom>
          <a:noFill/>
          <a:ln>
            <a:noFill/>
          </a:ln>
          <a:effectLst/>
          <a:extLst>
            <a:ext uri="{909E8E84-426E-40DD-AFC4-6F175D3DCCD1}">
              <a14:hiddenFill xmlns:a14="http://schemas.microsoft.com/office/drawing/2010/main">
                <a:solidFill>
                  <a:srgbClr val="C90613">
                    <a:alpha val="60001"/>
                  </a:srgbClr>
                </a:solidFill>
              </a14:hiddenFill>
            </a:ext>
            <a:ext uri="{91240B29-F687-4F45-9708-019B960494DF}">
              <a14:hiddenLine xmlns:a14="http://schemas.microsoft.com/office/drawing/2010/main" w="317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defTabSz="663241" eaLnBrk="0" hangingPunct="0">
              <a:defRPr/>
            </a:pPr>
            <a:r>
              <a:rPr lang="en-US" altLang="ja-JP" sz="900" kern="0" dirty="0">
                <a:solidFill>
                  <a:srgbClr val="FFFFFF"/>
                </a:solidFill>
              </a:rPr>
              <a:t>CONFIDENTIAL</a:t>
            </a:r>
          </a:p>
        </p:txBody>
      </p:sp>
      <p:sp>
        <p:nvSpPr>
          <p:cNvPr id="8" name="スライド番号プレースホルダ 7"/>
          <p:cNvSpPr txBox="1">
            <a:spLocks noGrp="1"/>
          </p:cNvSpPr>
          <p:nvPr userDrawn="1"/>
        </p:nvSpPr>
        <p:spPr bwMode="auto">
          <a:xfrm>
            <a:off x="161919" y="4806000"/>
            <a:ext cx="4857470" cy="270000"/>
          </a:xfrm>
          <a:prstGeom prst="rect">
            <a:avLst/>
          </a:prstGeom>
          <a:noFill/>
          <a:ln w="9525">
            <a:noFill/>
            <a:miter lim="800000"/>
            <a:headEnd/>
            <a:tailEnd/>
          </a:ln>
        </p:spPr>
        <p:txBody>
          <a:bodyPr wrap="none" lIns="0" tIns="0" rIns="0" bIns="0" anchor="ctr"/>
          <a:lstStyle/>
          <a:p>
            <a:pPr fontAlgn="base">
              <a:spcBef>
                <a:spcPct val="0"/>
              </a:spcBef>
              <a:spcAft>
                <a:spcPct val="0"/>
              </a:spcAft>
              <a:defRPr/>
            </a:pPr>
            <a:fld id="{27D7B6D7-B93D-4A81-9951-1EF138C68E07}" type="slidenum">
              <a:rPr kumimoji="1" lang="en-US" altLang="ja-JP" sz="1300" b="1" kern="0" smtClean="0">
                <a:solidFill>
                  <a:prstClr val="white">
                    <a:lumMod val="50000"/>
                  </a:prstClr>
                </a:solidFill>
                <a:ea typeface="Tahoma" pitchFamily="34" charset="0"/>
                <a:cs typeface="Tahoma" pitchFamily="34" charset="0"/>
              </a:rPr>
              <a:pPr fontAlgn="base">
                <a:spcBef>
                  <a:spcPct val="0"/>
                </a:spcBef>
                <a:spcAft>
                  <a:spcPct val="0"/>
                </a:spcAft>
                <a:defRPr/>
              </a:pPr>
              <a:t>‹#›</a:t>
            </a:fld>
            <a:r>
              <a:rPr kumimoji="1" lang="en-US" altLang="ja-JP" sz="1300" b="1" kern="0" dirty="0">
                <a:solidFill>
                  <a:prstClr val="white">
                    <a:lumMod val="50000"/>
                  </a:prstClr>
                </a:solidFill>
                <a:ea typeface="Tahoma" pitchFamily="34" charset="0"/>
                <a:cs typeface="Tahoma" pitchFamily="34" charset="0"/>
              </a:rPr>
              <a:t>  </a:t>
            </a:r>
            <a:r>
              <a:rPr kumimoji="1" lang="en-US" altLang="ja-JP" sz="1300" dirty="0">
                <a:solidFill>
                  <a:srgbClr val="7FD13B"/>
                </a:solidFill>
                <a:latin typeface="Myriad Pro" pitchFamily="34" charset="0"/>
                <a:ea typeface="Adobe Gothic Std B" pitchFamily="34" charset="-128"/>
                <a:cs typeface="Times New Roman"/>
              </a:rPr>
              <a:t>▇</a:t>
            </a:r>
            <a:r>
              <a:rPr kumimoji="1" lang="en-US" altLang="ja-JP" sz="1300" dirty="0">
                <a:solidFill>
                  <a:srgbClr val="EA157A"/>
                </a:solidFill>
                <a:latin typeface="Myriad Pro" pitchFamily="34" charset="0"/>
                <a:ea typeface="Adobe Gothic Std B" pitchFamily="34" charset="-128"/>
                <a:cs typeface="Times New Roman"/>
              </a:rPr>
              <a:t>▇</a:t>
            </a:r>
            <a:r>
              <a:rPr kumimoji="1" lang="en-US" altLang="ja-JP" sz="1300" dirty="0">
                <a:solidFill>
                  <a:srgbClr val="D6ECFF">
                    <a:lumMod val="50000"/>
                  </a:srgbClr>
                </a:solidFill>
                <a:latin typeface="Myriad Pro" pitchFamily="34" charset="0"/>
                <a:ea typeface="Adobe Gothic Std B" pitchFamily="34" charset="-128"/>
                <a:cs typeface="Times New Roman"/>
              </a:rPr>
              <a:t>▇</a:t>
            </a:r>
            <a:r>
              <a:rPr kumimoji="1" lang="ja-JP" altLang="en-US" sz="1300" dirty="0">
                <a:solidFill>
                  <a:srgbClr val="7FD13B"/>
                </a:solidFill>
                <a:latin typeface="Myriad Pro" pitchFamily="34" charset="0"/>
                <a:ea typeface="Adobe Gothic Std B" pitchFamily="34" charset="-128"/>
                <a:cs typeface="Times New Roman"/>
              </a:rPr>
              <a:t> </a:t>
            </a:r>
            <a:r>
              <a:rPr kumimoji="1" lang="en-US" altLang="ja-JP" sz="1300" dirty="0">
                <a:solidFill>
                  <a:schemeClr val="tx1"/>
                </a:solidFill>
                <a:latin typeface="Myriad Pro" pitchFamily="34" charset="0"/>
                <a:ea typeface="Adobe Gothic Std B" pitchFamily="34" charset="-128"/>
                <a:cs typeface="Times New Roman"/>
              </a:rPr>
              <a:t>The</a:t>
            </a:r>
            <a:r>
              <a:rPr kumimoji="1" lang="ja-JP" altLang="en-US" sz="1300" dirty="0">
                <a:solidFill>
                  <a:schemeClr val="tx1"/>
                </a:solidFill>
                <a:latin typeface="Myriad Pro" pitchFamily="34" charset="0"/>
                <a:ea typeface="Adobe Gothic Std B" pitchFamily="34" charset="-128"/>
                <a:cs typeface="Times New Roman"/>
              </a:rPr>
              <a:t> </a:t>
            </a:r>
            <a:r>
              <a:rPr kumimoji="1" lang="en-US" altLang="ja-JP" sz="1300" dirty="0" err="1">
                <a:solidFill>
                  <a:schemeClr val="tx1"/>
                </a:solidFill>
                <a:latin typeface="Myriad Pro" pitchFamily="34" charset="0"/>
                <a:ea typeface="Adobe Gothic Std B" pitchFamily="34" charset="-128"/>
                <a:cs typeface="Times New Roman"/>
              </a:rPr>
              <a:t>OpenChain</a:t>
            </a:r>
            <a:r>
              <a:rPr kumimoji="1" lang="ja-JP" altLang="en-US" sz="1300" dirty="0">
                <a:solidFill>
                  <a:schemeClr val="tx1"/>
                </a:solidFill>
                <a:latin typeface="Myriad Pro" pitchFamily="34" charset="0"/>
                <a:ea typeface="Adobe Gothic Std B" pitchFamily="34" charset="-128"/>
                <a:cs typeface="Times New Roman"/>
              </a:rPr>
              <a:t> </a:t>
            </a:r>
            <a:r>
              <a:rPr kumimoji="1" lang="en-US" altLang="ja-JP" sz="1300" dirty="0">
                <a:solidFill>
                  <a:schemeClr val="tx1"/>
                </a:solidFill>
                <a:latin typeface="Myriad Pro" pitchFamily="34" charset="0"/>
                <a:ea typeface="Adobe Gothic Std B" pitchFamily="34" charset="-128"/>
                <a:cs typeface="Times New Roman"/>
              </a:rPr>
              <a:t>project</a:t>
            </a:r>
            <a:r>
              <a:rPr kumimoji="1" lang="ja-JP" altLang="en-US" sz="1300" dirty="0">
                <a:solidFill>
                  <a:schemeClr val="tx1"/>
                </a:solidFill>
                <a:latin typeface="Myriad Pro" pitchFamily="34" charset="0"/>
                <a:ea typeface="Adobe Gothic Std B" pitchFamily="34" charset="-128"/>
                <a:cs typeface="Times New Roman"/>
              </a:rPr>
              <a:t> </a:t>
            </a:r>
            <a:r>
              <a:rPr kumimoji="1" lang="en-US" altLang="ja-JP" sz="1300" dirty="0">
                <a:solidFill>
                  <a:schemeClr val="tx1"/>
                </a:solidFill>
                <a:latin typeface="Myriad Pro" pitchFamily="34" charset="0"/>
                <a:ea typeface="Adobe Gothic Std B" pitchFamily="34" charset="-128"/>
                <a:cs typeface="Times New Roman"/>
              </a:rPr>
              <a:t>Japan</a:t>
            </a:r>
            <a:r>
              <a:rPr kumimoji="1" lang="ja-JP" altLang="en-US" sz="1300" dirty="0">
                <a:solidFill>
                  <a:schemeClr val="tx1"/>
                </a:solidFill>
                <a:latin typeface="Myriad Pro" pitchFamily="34" charset="0"/>
                <a:ea typeface="Adobe Gothic Std B" pitchFamily="34" charset="-128"/>
                <a:cs typeface="Times New Roman"/>
              </a:rPr>
              <a:t> </a:t>
            </a:r>
            <a:r>
              <a:rPr kumimoji="1" lang="en-US" altLang="ja-JP" sz="1300" dirty="0">
                <a:solidFill>
                  <a:schemeClr val="tx1"/>
                </a:solidFill>
                <a:latin typeface="Myriad Pro" pitchFamily="34" charset="0"/>
                <a:ea typeface="Adobe Gothic Std B" pitchFamily="34" charset="-128"/>
                <a:cs typeface="Times New Roman"/>
              </a:rPr>
              <a:t>work</a:t>
            </a:r>
            <a:r>
              <a:rPr kumimoji="1" lang="ja-JP" altLang="en-US" sz="1300" dirty="0">
                <a:solidFill>
                  <a:schemeClr val="tx1"/>
                </a:solidFill>
                <a:latin typeface="Myriad Pro" pitchFamily="34" charset="0"/>
                <a:ea typeface="Adobe Gothic Std B" pitchFamily="34" charset="-128"/>
                <a:cs typeface="Times New Roman"/>
              </a:rPr>
              <a:t> </a:t>
            </a:r>
            <a:r>
              <a:rPr kumimoji="1" lang="en-US" altLang="ja-JP" sz="1300" dirty="0">
                <a:solidFill>
                  <a:schemeClr val="tx1"/>
                </a:solidFill>
                <a:latin typeface="Myriad Pro" pitchFamily="34" charset="0"/>
                <a:ea typeface="Adobe Gothic Std B" pitchFamily="34" charset="-128"/>
                <a:cs typeface="Times New Roman"/>
              </a:rPr>
              <a:t>group</a:t>
            </a:r>
            <a:r>
              <a:rPr kumimoji="1" lang="ja-JP" altLang="en-US" sz="1300" dirty="0">
                <a:solidFill>
                  <a:schemeClr val="tx1"/>
                </a:solidFill>
                <a:latin typeface="Myriad Pro" pitchFamily="34" charset="0"/>
                <a:ea typeface="Adobe Gothic Std B" pitchFamily="34" charset="-128"/>
                <a:cs typeface="Times New Roman"/>
              </a:rPr>
              <a:t> </a:t>
            </a:r>
            <a:r>
              <a:rPr kumimoji="1" lang="en-US" altLang="ja-JP" sz="1300" dirty="0">
                <a:solidFill>
                  <a:schemeClr val="tx1"/>
                </a:solidFill>
                <a:latin typeface="Myriad Pro" pitchFamily="34" charset="0"/>
                <a:ea typeface="Adobe Gothic Std B" pitchFamily="34" charset="-128"/>
                <a:cs typeface="Times New Roman"/>
              </a:rPr>
              <a:t>/</a:t>
            </a:r>
            <a:r>
              <a:rPr kumimoji="1" lang="ja-JP" altLang="en-US" sz="1300" dirty="0">
                <a:solidFill>
                  <a:schemeClr val="tx1"/>
                </a:solidFill>
                <a:latin typeface="Myriad Pro" pitchFamily="34" charset="0"/>
                <a:ea typeface="Adobe Gothic Std B" pitchFamily="34" charset="-128"/>
                <a:cs typeface="Times New Roman"/>
              </a:rPr>
              <a:t> </a:t>
            </a:r>
            <a:r>
              <a:rPr kumimoji="1" lang="en-US" altLang="ja-JP" sz="1300" dirty="0">
                <a:solidFill>
                  <a:schemeClr val="tx1"/>
                </a:solidFill>
                <a:latin typeface="Myriad Pro" pitchFamily="34" charset="0"/>
                <a:ea typeface="Adobe Gothic Std B" pitchFamily="34" charset="-128"/>
                <a:cs typeface="Times New Roman"/>
              </a:rPr>
              <a:t>CC0-1.0</a:t>
            </a:r>
            <a:endParaRPr kumimoji="1" lang="ja-JP" altLang="ja-JP" sz="1200" dirty="0">
              <a:solidFill>
                <a:schemeClr val="bg1">
                  <a:lumMod val="65000"/>
                </a:schemeClr>
              </a:solidFill>
              <a:latin typeface="Myriad Pro" pitchFamily="34" charset="0"/>
              <a:ea typeface="Adobe Gothic Std B" pitchFamily="34" charset="-128"/>
              <a:cs typeface="ＭＳ Ｐゴシック"/>
            </a:endParaRPr>
          </a:p>
        </p:txBody>
      </p:sp>
    </p:spTree>
    <p:extLst>
      <p:ext uri="{BB962C8B-B14F-4D97-AF65-F5344CB8AC3E}">
        <p14:creationId xmlns:p14="http://schemas.microsoft.com/office/powerpoint/2010/main" val="137128685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page">
    <p:spTree>
      <p:nvGrpSpPr>
        <p:cNvPr id="1" name=""/>
        <p:cNvGrpSpPr/>
        <p:nvPr/>
      </p:nvGrpSpPr>
      <p:grpSpPr>
        <a:xfrm>
          <a:off x="0" y="0"/>
          <a:ext cx="0" cy="0"/>
          <a:chOff x="0" y="0"/>
          <a:chExt cx="0" cy="0"/>
        </a:xfrm>
      </p:grpSpPr>
      <p:sp>
        <p:nvSpPr>
          <p:cNvPr id="11" name="Rectangle 12"/>
          <p:cNvSpPr>
            <a:spLocks noGrp="1" noChangeArrowheads="1"/>
          </p:cNvSpPr>
          <p:nvPr>
            <p:ph type="ctrTitle"/>
          </p:nvPr>
        </p:nvSpPr>
        <p:spPr>
          <a:xfrm>
            <a:off x="524141" y="1352038"/>
            <a:ext cx="8095783" cy="1080250"/>
          </a:xfrm>
          <a:prstGeom prst="rect">
            <a:avLst/>
          </a:prstGeom>
        </p:spPr>
        <p:txBody>
          <a:bodyPr wrap="none" lIns="26196" tIns="0" rIns="26196" bIns="0" anchor="b" anchorCtr="0">
            <a:noAutofit/>
          </a:bodyPr>
          <a:lstStyle>
            <a:lvl1pPr algn="l">
              <a:defRPr sz="2025" smtClean="0">
                <a:solidFill>
                  <a:schemeClr val="tx1"/>
                </a:solidFill>
              </a:defRPr>
            </a:lvl1pPr>
          </a:lstStyle>
          <a:p>
            <a:r>
              <a:rPr lang="ja-JP" altLang="en-US"/>
              <a:t>マスター タイトルの書式設定</a:t>
            </a:r>
            <a:endParaRPr lang="ja-JP" altLang="en-US" dirty="0"/>
          </a:p>
        </p:txBody>
      </p:sp>
      <p:sp>
        <p:nvSpPr>
          <p:cNvPr id="12" name="Rectangle 8"/>
          <p:cNvSpPr>
            <a:spLocks noGrp="1" noChangeArrowheads="1"/>
          </p:cNvSpPr>
          <p:nvPr>
            <p:ph type="subTitle" idx="1"/>
          </p:nvPr>
        </p:nvSpPr>
        <p:spPr>
          <a:xfrm>
            <a:off x="524141" y="2696740"/>
            <a:ext cx="8095783" cy="810188"/>
          </a:xfrm>
          <a:prstGeom prst="rect">
            <a:avLst/>
          </a:prstGeom>
        </p:spPr>
        <p:txBody>
          <a:bodyPr wrap="none" lIns="26196" tIns="0" rIns="26196" bIns="0"/>
          <a:lstStyle>
            <a:lvl1pPr marL="0" indent="0" algn="l">
              <a:defRPr sz="1350" smtClean="0">
                <a:solidFill>
                  <a:schemeClr val="tx1"/>
                </a:solidFill>
              </a:defRPr>
            </a:lvl1pPr>
          </a:lstStyle>
          <a:p>
            <a:r>
              <a:rPr lang="ja-JP" altLang="en-US"/>
              <a:t>マスター サブタイトルの書式設定</a:t>
            </a:r>
            <a:endParaRPr lang="ja-JP" altLang="en-US" dirty="0"/>
          </a:p>
        </p:txBody>
      </p:sp>
      <p:cxnSp>
        <p:nvCxnSpPr>
          <p:cNvPr id="6" name="直線コネクタ 5"/>
          <p:cNvCxnSpPr/>
          <p:nvPr userDrawn="1"/>
        </p:nvCxnSpPr>
        <p:spPr>
          <a:xfrm>
            <a:off x="269860" y="2572346"/>
            <a:ext cx="8635502" cy="0"/>
          </a:xfrm>
          <a:prstGeom prst="line">
            <a:avLst/>
          </a:prstGeom>
          <a:ln w="3175">
            <a:solidFill>
              <a:srgbClr val="333333"/>
            </a:solidFill>
          </a:ln>
        </p:spPr>
        <p:style>
          <a:lnRef idx="1">
            <a:schemeClr val="accent1"/>
          </a:lnRef>
          <a:fillRef idx="0">
            <a:schemeClr val="accent1"/>
          </a:fillRef>
          <a:effectRef idx="0">
            <a:schemeClr val="accent1"/>
          </a:effectRef>
          <a:fontRef idx="minor">
            <a:schemeClr val="tx1"/>
          </a:fontRef>
        </p:style>
      </p:cxnSp>
      <p:sp>
        <p:nvSpPr>
          <p:cNvPr id="16" name="スライド番号プレースホルダ 7"/>
          <p:cNvSpPr txBox="1">
            <a:spLocks noGrp="1"/>
          </p:cNvSpPr>
          <p:nvPr userDrawn="1"/>
        </p:nvSpPr>
        <p:spPr bwMode="auto">
          <a:xfrm>
            <a:off x="161919" y="4806000"/>
            <a:ext cx="4857470" cy="270000"/>
          </a:xfrm>
          <a:prstGeom prst="rect">
            <a:avLst/>
          </a:prstGeom>
          <a:noFill/>
          <a:ln w="9525">
            <a:noFill/>
            <a:miter lim="800000"/>
            <a:headEnd/>
            <a:tailEnd/>
          </a:ln>
        </p:spPr>
        <p:txBody>
          <a:bodyPr wrap="none" lIns="0" tIns="0" rIns="0" bIns="0" anchor="ctr"/>
          <a:lstStyle/>
          <a:p>
            <a:pPr fontAlgn="base">
              <a:spcBef>
                <a:spcPct val="0"/>
              </a:spcBef>
              <a:spcAft>
                <a:spcPct val="0"/>
              </a:spcAft>
              <a:defRPr/>
            </a:pPr>
            <a:fld id="{27D7B6D7-B93D-4A81-9951-1EF138C68E07}" type="slidenum">
              <a:rPr lang="en-US" altLang="ja-JP" sz="1200" b="1" kern="0">
                <a:solidFill>
                  <a:prstClr val="white">
                    <a:lumMod val="50000"/>
                  </a:prstClr>
                </a:solidFill>
                <a:ea typeface="Tahoma" pitchFamily="34" charset="0"/>
                <a:cs typeface="Tahoma" pitchFamily="34" charset="0"/>
              </a:rPr>
              <a:pPr fontAlgn="base">
                <a:spcBef>
                  <a:spcPct val="0"/>
                </a:spcBef>
                <a:spcAft>
                  <a:spcPct val="0"/>
                </a:spcAft>
                <a:defRPr/>
              </a:pPr>
              <a:t>‹#›</a:t>
            </a:fld>
            <a:r>
              <a:rPr lang="en-US" altLang="ja-JP" sz="1200" b="1" kern="0" dirty="0">
                <a:solidFill>
                  <a:prstClr val="white">
                    <a:lumMod val="50000"/>
                  </a:prstClr>
                </a:solidFill>
                <a:ea typeface="Tahoma" pitchFamily="34" charset="0"/>
                <a:cs typeface="Tahoma" pitchFamily="34" charset="0"/>
              </a:rPr>
              <a:t>  </a:t>
            </a:r>
            <a:r>
              <a:rPr lang="en-US" altLang="ja-JP" sz="1200" dirty="0">
                <a:solidFill>
                  <a:srgbClr val="7FD13B"/>
                </a:solidFill>
                <a:latin typeface="Myriad Pro" pitchFamily="34" charset="0"/>
                <a:ea typeface="Adobe Gothic Std B" pitchFamily="34" charset="-128"/>
                <a:cs typeface="Times New Roman"/>
              </a:rPr>
              <a:t>▇</a:t>
            </a:r>
            <a:r>
              <a:rPr lang="en-US" altLang="ja-JP" sz="1200" dirty="0">
                <a:solidFill>
                  <a:srgbClr val="EA157A"/>
                </a:solidFill>
                <a:latin typeface="Myriad Pro" pitchFamily="34" charset="0"/>
                <a:ea typeface="Adobe Gothic Std B" pitchFamily="34" charset="-128"/>
                <a:cs typeface="Times New Roman"/>
              </a:rPr>
              <a:t>▇</a:t>
            </a:r>
            <a:r>
              <a:rPr lang="en-US" altLang="ja-JP" sz="1200" dirty="0">
                <a:solidFill>
                  <a:srgbClr val="D6ECFF">
                    <a:lumMod val="50000"/>
                  </a:srgbClr>
                </a:solidFill>
                <a:latin typeface="Myriad Pro" pitchFamily="34" charset="0"/>
                <a:ea typeface="Adobe Gothic Std B" pitchFamily="34" charset="-128"/>
                <a:cs typeface="Times New Roman"/>
              </a:rPr>
              <a:t>▇</a:t>
            </a:r>
            <a:r>
              <a:rPr lang="ja-JP" altLang="en-US" sz="1200" dirty="0">
                <a:solidFill>
                  <a:srgbClr val="7FD13B"/>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The</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err="1">
                <a:solidFill>
                  <a:schemeClr val="tx1"/>
                </a:solidFill>
                <a:latin typeface="Myriad Pro" pitchFamily="34" charset="0"/>
                <a:ea typeface="Adobe Gothic Std B" pitchFamily="34" charset="-128"/>
                <a:cs typeface="Times New Roman"/>
              </a:rPr>
              <a:t>OpenChain</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project</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Japan</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work</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group</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a:t>
            </a:r>
            <a:r>
              <a:rPr kumimoji="1" lang="ja-JP" altLang="en-US" sz="1200" dirty="0">
                <a:solidFill>
                  <a:schemeClr val="tx1"/>
                </a:solidFill>
                <a:latin typeface="Myriad Pro" pitchFamily="34" charset="0"/>
                <a:ea typeface="Adobe Gothic Std B" pitchFamily="34" charset="-128"/>
                <a:cs typeface="Times New Roman"/>
              </a:rPr>
              <a:t> </a:t>
            </a:r>
            <a:r>
              <a:rPr kumimoji="1" lang="en-US" altLang="ja-JP" sz="1200" dirty="0">
                <a:solidFill>
                  <a:schemeClr val="tx1"/>
                </a:solidFill>
                <a:latin typeface="Myriad Pro" pitchFamily="34" charset="0"/>
                <a:ea typeface="Adobe Gothic Std B" pitchFamily="34" charset="-128"/>
                <a:cs typeface="Times New Roman"/>
              </a:rPr>
              <a:t>CC0-1.0</a:t>
            </a:r>
            <a:endParaRPr lang="ja-JP" altLang="ja-JP" sz="1200" dirty="0">
              <a:solidFill>
                <a:prstClr val="white">
                  <a:lumMod val="65000"/>
                </a:prstClr>
              </a:solidFill>
              <a:latin typeface="Myriad Pro" pitchFamily="34" charset="0"/>
              <a:ea typeface="Adobe Gothic Std B" pitchFamily="34" charset="-128"/>
              <a:cs typeface="ＭＳ Ｐゴシック"/>
            </a:endParaRPr>
          </a:p>
        </p:txBody>
      </p:sp>
    </p:spTree>
    <p:extLst>
      <p:ext uri="{BB962C8B-B14F-4D97-AF65-F5344CB8AC3E}">
        <p14:creationId xmlns:p14="http://schemas.microsoft.com/office/powerpoint/2010/main" val="405609618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2.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3.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6"/>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3000"/>
              <a:buFont typeface="Roboto Slab Light"/>
              <a:buNone/>
              <a:defRPr sz="24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24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24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24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24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24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24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24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2400" b="0" i="0" u="none" strike="noStrike" cap="none">
                <a:solidFill>
                  <a:schemeClr val="dk1"/>
                </a:solidFill>
                <a:latin typeface="Roboto"/>
                <a:ea typeface="Roboto"/>
                <a:cs typeface="Roboto"/>
                <a:sym typeface="Roboto"/>
              </a:defRPr>
            </a:lvl9pPr>
          </a:lstStyle>
          <a:p>
            <a:endParaRPr/>
          </a:p>
        </p:txBody>
      </p:sp>
      <p:sp>
        <p:nvSpPr>
          <p:cNvPr id="7" name="Google Shape;7;p16"/>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Open Sans Medium"/>
              <a:buChar char="●"/>
              <a:defRPr sz="144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12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12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12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12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12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12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12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120" b="0" i="0" u="none" strike="noStrike" cap="none">
                <a:solidFill>
                  <a:schemeClr val="dk2"/>
                </a:solidFill>
                <a:latin typeface="Open Sans Medium"/>
                <a:ea typeface="Open Sans Medium"/>
                <a:cs typeface="Open Sans Medium"/>
                <a:sym typeface="Open Sans Medium"/>
              </a:defRPr>
            </a:lvl9pPr>
          </a:lstStyle>
          <a:p>
            <a:endParaRPr/>
          </a:p>
        </p:txBody>
      </p:sp>
      <p:sp>
        <p:nvSpPr>
          <p:cNvPr id="8" name="Google Shape;8;p16"/>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8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12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6277175"/>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Lst>
  <p:hf sldNum="0" hdr="0" dt="0"/>
  <p:txStyles>
    <p:titleStyle>
      <a:lvl1pPr algn="l" rtl="0" eaLnBrk="1" fontAlgn="base" hangingPunct="1">
        <a:spcBef>
          <a:spcPct val="0"/>
        </a:spcBef>
        <a:spcAft>
          <a:spcPct val="0"/>
        </a:spcAft>
        <a:defRPr kumimoji="1" sz="1440">
          <a:solidFill>
            <a:schemeClr val="tx2"/>
          </a:solidFill>
          <a:latin typeface="+mj-lt"/>
          <a:ea typeface="+mj-ea"/>
          <a:cs typeface="HGP創英角ｺﾞｼｯｸUB" pitchFamily="50" charset="-128"/>
        </a:defRPr>
      </a:lvl1pPr>
      <a:lvl2pPr algn="l" rtl="0" eaLnBrk="1" fontAlgn="base" hangingPunct="1">
        <a:spcBef>
          <a:spcPct val="0"/>
        </a:spcBef>
        <a:spcAft>
          <a:spcPct val="0"/>
        </a:spcAft>
        <a:defRPr kumimoji="1" sz="1440">
          <a:solidFill>
            <a:schemeClr val="tx2"/>
          </a:solidFill>
          <a:latin typeface="HGP創英角ｺﾞｼｯｸUB" pitchFamily="50" charset="-128"/>
          <a:ea typeface="HGP創英角ｺﾞｼｯｸUB" pitchFamily="50" charset="-128"/>
          <a:cs typeface="HGP創英角ｺﾞｼｯｸUB" pitchFamily="50" charset="-128"/>
        </a:defRPr>
      </a:lvl2pPr>
      <a:lvl3pPr algn="l" rtl="0" eaLnBrk="1" fontAlgn="base" hangingPunct="1">
        <a:spcBef>
          <a:spcPct val="0"/>
        </a:spcBef>
        <a:spcAft>
          <a:spcPct val="0"/>
        </a:spcAft>
        <a:defRPr kumimoji="1" sz="1440">
          <a:solidFill>
            <a:schemeClr val="tx2"/>
          </a:solidFill>
          <a:latin typeface="HGP創英角ｺﾞｼｯｸUB" pitchFamily="50" charset="-128"/>
          <a:ea typeface="HGP創英角ｺﾞｼｯｸUB" pitchFamily="50" charset="-128"/>
          <a:cs typeface="HGP創英角ｺﾞｼｯｸUB" pitchFamily="50" charset="-128"/>
        </a:defRPr>
      </a:lvl3pPr>
      <a:lvl4pPr algn="l" rtl="0" eaLnBrk="1" fontAlgn="base" hangingPunct="1">
        <a:spcBef>
          <a:spcPct val="0"/>
        </a:spcBef>
        <a:spcAft>
          <a:spcPct val="0"/>
        </a:spcAft>
        <a:defRPr kumimoji="1" sz="1440">
          <a:solidFill>
            <a:schemeClr val="tx2"/>
          </a:solidFill>
          <a:latin typeface="HGP創英角ｺﾞｼｯｸUB" pitchFamily="50" charset="-128"/>
          <a:ea typeface="HGP創英角ｺﾞｼｯｸUB" pitchFamily="50" charset="-128"/>
          <a:cs typeface="HGP創英角ｺﾞｼｯｸUB" pitchFamily="50" charset="-128"/>
        </a:defRPr>
      </a:lvl4pPr>
      <a:lvl5pPr algn="l" rtl="0" eaLnBrk="1" fontAlgn="base" hangingPunct="1">
        <a:spcBef>
          <a:spcPct val="0"/>
        </a:spcBef>
        <a:spcAft>
          <a:spcPct val="0"/>
        </a:spcAft>
        <a:defRPr kumimoji="1" sz="1440">
          <a:solidFill>
            <a:schemeClr val="tx2"/>
          </a:solidFill>
          <a:latin typeface="HGP創英角ｺﾞｼｯｸUB" pitchFamily="50" charset="-128"/>
          <a:ea typeface="HGP創英角ｺﾞｼｯｸUB" pitchFamily="50" charset="-128"/>
          <a:cs typeface="HGP創英角ｺﾞｼｯｸUB" pitchFamily="50" charset="-128"/>
        </a:defRPr>
      </a:lvl5pPr>
      <a:lvl6pPr marL="248766" algn="l" rtl="0" eaLnBrk="1" fontAlgn="base" hangingPunct="1">
        <a:spcBef>
          <a:spcPct val="0"/>
        </a:spcBef>
        <a:spcAft>
          <a:spcPct val="0"/>
        </a:spcAft>
        <a:defRPr kumimoji="1" sz="1620">
          <a:solidFill>
            <a:schemeClr val="tx2"/>
          </a:solidFill>
          <a:latin typeface="HGP創英角ｺﾞｼｯｸUB" pitchFamily="50" charset="-128"/>
          <a:ea typeface="HGP創英角ｺﾞｼｯｸUB" pitchFamily="50" charset="-128"/>
        </a:defRPr>
      </a:lvl6pPr>
      <a:lvl7pPr marL="497505" algn="l" rtl="0" eaLnBrk="1" fontAlgn="base" hangingPunct="1">
        <a:spcBef>
          <a:spcPct val="0"/>
        </a:spcBef>
        <a:spcAft>
          <a:spcPct val="0"/>
        </a:spcAft>
        <a:defRPr kumimoji="1" sz="1620">
          <a:solidFill>
            <a:schemeClr val="tx2"/>
          </a:solidFill>
          <a:latin typeface="HGP創英角ｺﾞｼｯｸUB" pitchFamily="50" charset="-128"/>
          <a:ea typeface="HGP創英角ｺﾞｼｯｸUB" pitchFamily="50" charset="-128"/>
        </a:defRPr>
      </a:lvl7pPr>
      <a:lvl8pPr marL="746247" algn="l" rtl="0" eaLnBrk="1" fontAlgn="base" hangingPunct="1">
        <a:spcBef>
          <a:spcPct val="0"/>
        </a:spcBef>
        <a:spcAft>
          <a:spcPct val="0"/>
        </a:spcAft>
        <a:defRPr kumimoji="1" sz="1620">
          <a:solidFill>
            <a:schemeClr val="tx2"/>
          </a:solidFill>
          <a:latin typeface="HGP創英角ｺﾞｼｯｸUB" pitchFamily="50" charset="-128"/>
          <a:ea typeface="HGP創英角ｺﾞｼｯｸUB" pitchFamily="50" charset="-128"/>
        </a:defRPr>
      </a:lvl8pPr>
      <a:lvl9pPr marL="995000" algn="l" rtl="0" eaLnBrk="1" fontAlgn="base" hangingPunct="1">
        <a:spcBef>
          <a:spcPct val="0"/>
        </a:spcBef>
        <a:spcAft>
          <a:spcPct val="0"/>
        </a:spcAft>
        <a:defRPr kumimoji="1" sz="1620">
          <a:solidFill>
            <a:schemeClr val="tx2"/>
          </a:solidFill>
          <a:latin typeface="HGP創英角ｺﾞｼｯｸUB" pitchFamily="50" charset="-128"/>
          <a:ea typeface="HGP創英角ｺﾞｼｯｸUB" pitchFamily="50" charset="-128"/>
        </a:defRPr>
      </a:lvl9pPr>
    </p:titleStyle>
    <p:bodyStyle>
      <a:lvl1pPr marL="186562" indent="-186562" algn="l" rtl="0" eaLnBrk="1" fontAlgn="base" hangingPunct="1">
        <a:spcBef>
          <a:spcPct val="20000"/>
        </a:spcBef>
        <a:spcAft>
          <a:spcPct val="0"/>
        </a:spcAft>
        <a:defRPr kumimoji="1" sz="1260">
          <a:solidFill>
            <a:schemeClr val="tx1"/>
          </a:solidFill>
          <a:latin typeface="+mn-lt"/>
          <a:ea typeface="+mn-ea"/>
          <a:cs typeface="HGP創英角ｺﾞｼｯｸUB" pitchFamily="50" charset="-128"/>
        </a:defRPr>
      </a:lvl1pPr>
      <a:lvl2pPr marL="404217" indent="-155426" algn="l" rtl="0" eaLnBrk="1" fontAlgn="base" hangingPunct="1">
        <a:spcBef>
          <a:spcPct val="20000"/>
        </a:spcBef>
        <a:spcAft>
          <a:spcPct val="0"/>
        </a:spcAft>
        <a:buChar char="–"/>
        <a:defRPr kumimoji="1" sz="1080">
          <a:solidFill>
            <a:schemeClr val="tx1"/>
          </a:solidFill>
          <a:latin typeface="+mn-lt"/>
          <a:ea typeface="+mn-ea"/>
          <a:cs typeface="HGP創英角ｺﾞｼｯｸUB" pitchFamily="50" charset="-128"/>
        </a:defRPr>
      </a:lvl2pPr>
      <a:lvl3pPr marL="621873" indent="-124394" algn="l" rtl="0" eaLnBrk="1" fontAlgn="base" hangingPunct="1">
        <a:spcBef>
          <a:spcPct val="20000"/>
        </a:spcBef>
        <a:spcAft>
          <a:spcPct val="0"/>
        </a:spcAft>
        <a:buChar char="•"/>
        <a:defRPr kumimoji="1" sz="1080">
          <a:solidFill>
            <a:schemeClr val="tx1"/>
          </a:solidFill>
          <a:latin typeface="+mn-lt"/>
          <a:ea typeface="+mn-ea"/>
          <a:cs typeface="HGP創英角ｺﾞｼｯｸUB" pitchFamily="50" charset="-128"/>
        </a:defRPr>
      </a:lvl3pPr>
      <a:lvl4pPr marL="870622" indent="-124394" algn="l" rtl="0" eaLnBrk="1" fontAlgn="base" hangingPunct="1">
        <a:spcBef>
          <a:spcPct val="20000"/>
        </a:spcBef>
        <a:spcAft>
          <a:spcPct val="0"/>
        </a:spcAft>
        <a:defRPr kumimoji="1" sz="900">
          <a:solidFill>
            <a:schemeClr val="tx1"/>
          </a:solidFill>
          <a:latin typeface="+mn-lt"/>
          <a:ea typeface="+mn-ea"/>
          <a:cs typeface="HGP創英角ｺﾞｼｯｸUB" pitchFamily="50" charset="-128"/>
        </a:defRPr>
      </a:lvl4pPr>
      <a:lvl5pPr marL="1119374" indent="-124394" algn="l" rtl="0" eaLnBrk="1" fontAlgn="base" hangingPunct="1">
        <a:spcBef>
          <a:spcPct val="20000"/>
        </a:spcBef>
        <a:spcAft>
          <a:spcPct val="0"/>
        </a:spcAft>
        <a:defRPr kumimoji="1" sz="900">
          <a:solidFill>
            <a:schemeClr val="tx1"/>
          </a:solidFill>
          <a:latin typeface="+mn-lt"/>
          <a:ea typeface="+mn-ea"/>
          <a:cs typeface="HGP創英角ｺﾞｼｯｸUB" pitchFamily="50" charset="-128"/>
        </a:defRPr>
      </a:lvl5pPr>
      <a:lvl6pPr marL="1368128" indent="-124394" algn="l" rtl="0" eaLnBrk="1" fontAlgn="base" hangingPunct="1">
        <a:spcBef>
          <a:spcPct val="20000"/>
        </a:spcBef>
        <a:spcAft>
          <a:spcPct val="0"/>
        </a:spcAft>
        <a:buChar char="»"/>
        <a:defRPr kumimoji="1" sz="900">
          <a:solidFill>
            <a:schemeClr val="tx1"/>
          </a:solidFill>
          <a:latin typeface="+mn-lt"/>
          <a:ea typeface="+mn-ea"/>
        </a:defRPr>
      </a:lvl6pPr>
      <a:lvl7pPr marL="1616880" indent="-124394" algn="l" rtl="0" eaLnBrk="1" fontAlgn="base" hangingPunct="1">
        <a:spcBef>
          <a:spcPct val="20000"/>
        </a:spcBef>
        <a:spcAft>
          <a:spcPct val="0"/>
        </a:spcAft>
        <a:buChar char="»"/>
        <a:defRPr kumimoji="1" sz="900">
          <a:solidFill>
            <a:schemeClr val="tx1"/>
          </a:solidFill>
          <a:latin typeface="+mn-lt"/>
          <a:ea typeface="+mn-ea"/>
        </a:defRPr>
      </a:lvl7pPr>
      <a:lvl8pPr marL="1865627" indent="-124394" algn="l" rtl="0" eaLnBrk="1" fontAlgn="base" hangingPunct="1">
        <a:spcBef>
          <a:spcPct val="20000"/>
        </a:spcBef>
        <a:spcAft>
          <a:spcPct val="0"/>
        </a:spcAft>
        <a:buChar char="»"/>
        <a:defRPr kumimoji="1" sz="900">
          <a:solidFill>
            <a:schemeClr val="tx1"/>
          </a:solidFill>
          <a:latin typeface="+mn-lt"/>
          <a:ea typeface="+mn-ea"/>
        </a:defRPr>
      </a:lvl8pPr>
      <a:lvl9pPr marL="2114378" indent="-124394" algn="l" rtl="0" eaLnBrk="1" fontAlgn="base" hangingPunct="1">
        <a:spcBef>
          <a:spcPct val="20000"/>
        </a:spcBef>
        <a:spcAft>
          <a:spcPct val="0"/>
        </a:spcAft>
        <a:buChar char="»"/>
        <a:defRPr kumimoji="1" sz="900">
          <a:solidFill>
            <a:schemeClr val="tx1"/>
          </a:solidFill>
          <a:latin typeface="+mn-lt"/>
          <a:ea typeface="+mn-ea"/>
        </a:defRPr>
      </a:lvl9pPr>
    </p:bodyStyle>
    <p:otherStyle>
      <a:defPPr>
        <a:defRPr lang="ja-JP"/>
      </a:defPPr>
      <a:lvl1pPr marL="0" algn="l" defTabSz="497505" rtl="0" eaLnBrk="1" latinLnBrk="0" hangingPunct="1">
        <a:defRPr kumimoji="1" sz="780" kern="1200">
          <a:solidFill>
            <a:schemeClr val="tx1"/>
          </a:solidFill>
          <a:latin typeface="+mn-lt"/>
          <a:ea typeface="+mn-ea"/>
          <a:cs typeface="+mn-cs"/>
        </a:defRPr>
      </a:lvl1pPr>
      <a:lvl2pPr marL="248766" algn="l" defTabSz="497505" rtl="0" eaLnBrk="1" latinLnBrk="0" hangingPunct="1">
        <a:defRPr kumimoji="1" sz="780" kern="1200">
          <a:solidFill>
            <a:schemeClr val="tx1"/>
          </a:solidFill>
          <a:latin typeface="+mn-lt"/>
          <a:ea typeface="+mn-ea"/>
          <a:cs typeface="+mn-cs"/>
        </a:defRPr>
      </a:lvl2pPr>
      <a:lvl3pPr marL="497505" algn="l" defTabSz="497505" rtl="0" eaLnBrk="1" latinLnBrk="0" hangingPunct="1">
        <a:defRPr kumimoji="1" sz="780" kern="1200">
          <a:solidFill>
            <a:schemeClr val="tx1"/>
          </a:solidFill>
          <a:latin typeface="+mn-lt"/>
          <a:ea typeface="+mn-ea"/>
          <a:cs typeface="+mn-cs"/>
        </a:defRPr>
      </a:lvl3pPr>
      <a:lvl4pPr marL="746247" algn="l" defTabSz="497505" rtl="0" eaLnBrk="1" latinLnBrk="0" hangingPunct="1">
        <a:defRPr kumimoji="1" sz="780" kern="1200">
          <a:solidFill>
            <a:schemeClr val="tx1"/>
          </a:solidFill>
          <a:latin typeface="+mn-lt"/>
          <a:ea typeface="+mn-ea"/>
          <a:cs typeface="+mn-cs"/>
        </a:defRPr>
      </a:lvl4pPr>
      <a:lvl5pPr marL="995000" algn="l" defTabSz="497505" rtl="0" eaLnBrk="1" latinLnBrk="0" hangingPunct="1">
        <a:defRPr kumimoji="1" sz="780" kern="1200">
          <a:solidFill>
            <a:schemeClr val="tx1"/>
          </a:solidFill>
          <a:latin typeface="+mn-lt"/>
          <a:ea typeface="+mn-ea"/>
          <a:cs typeface="+mn-cs"/>
        </a:defRPr>
      </a:lvl5pPr>
      <a:lvl6pPr marL="1243751" algn="l" defTabSz="497505" rtl="0" eaLnBrk="1" latinLnBrk="0" hangingPunct="1">
        <a:defRPr kumimoji="1" sz="780" kern="1200">
          <a:solidFill>
            <a:schemeClr val="tx1"/>
          </a:solidFill>
          <a:latin typeface="+mn-lt"/>
          <a:ea typeface="+mn-ea"/>
          <a:cs typeface="+mn-cs"/>
        </a:defRPr>
      </a:lvl6pPr>
      <a:lvl7pPr marL="1492503" algn="l" defTabSz="497505" rtl="0" eaLnBrk="1" latinLnBrk="0" hangingPunct="1">
        <a:defRPr kumimoji="1" sz="780" kern="1200">
          <a:solidFill>
            <a:schemeClr val="tx1"/>
          </a:solidFill>
          <a:latin typeface="+mn-lt"/>
          <a:ea typeface="+mn-ea"/>
          <a:cs typeface="+mn-cs"/>
        </a:defRPr>
      </a:lvl7pPr>
      <a:lvl8pPr marL="1741252" algn="l" defTabSz="497505" rtl="0" eaLnBrk="1" latinLnBrk="0" hangingPunct="1">
        <a:defRPr kumimoji="1" sz="780" kern="1200">
          <a:solidFill>
            <a:schemeClr val="tx1"/>
          </a:solidFill>
          <a:latin typeface="+mn-lt"/>
          <a:ea typeface="+mn-ea"/>
          <a:cs typeface="+mn-cs"/>
        </a:defRPr>
      </a:lvl8pPr>
      <a:lvl9pPr marL="1990005" algn="l" defTabSz="497505" rtl="0" eaLnBrk="1" latinLnBrk="0" hangingPunct="1">
        <a:defRPr kumimoji="1" sz="78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1729998"/>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Lst>
  <p:hf sldNum="0" hdr="0" dt="0"/>
  <p:txStyles>
    <p:titleStyle>
      <a:lvl1pPr algn="l" rtl="0" eaLnBrk="1" fontAlgn="base" hangingPunct="1">
        <a:spcBef>
          <a:spcPct val="0"/>
        </a:spcBef>
        <a:spcAft>
          <a:spcPct val="0"/>
        </a:spcAft>
        <a:defRPr kumimoji="1" sz="1800">
          <a:solidFill>
            <a:schemeClr val="tx2"/>
          </a:solidFill>
          <a:latin typeface="+mj-lt"/>
          <a:ea typeface="+mj-ea"/>
          <a:cs typeface="HGP創英角ｺﾞｼｯｸUB" pitchFamily="50" charset="-128"/>
        </a:defRPr>
      </a:lvl1pPr>
      <a:lvl2pPr algn="l" rtl="0" eaLnBrk="1" fontAlgn="base" hangingPunct="1">
        <a:spcBef>
          <a:spcPct val="0"/>
        </a:spcBef>
        <a:spcAft>
          <a:spcPct val="0"/>
        </a:spcAft>
        <a:defRPr kumimoji="1" sz="1800">
          <a:solidFill>
            <a:schemeClr val="tx2"/>
          </a:solidFill>
          <a:latin typeface="HGP創英角ｺﾞｼｯｸUB" pitchFamily="50" charset="-128"/>
          <a:ea typeface="HGP創英角ｺﾞｼｯｸUB" pitchFamily="50" charset="-128"/>
          <a:cs typeface="HGP創英角ｺﾞｼｯｸUB" pitchFamily="50" charset="-128"/>
        </a:defRPr>
      </a:lvl2pPr>
      <a:lvl3pPr algn="l" rtl="0" eaLnBrk="1" fontAlgn="base" hangingPunct="1">
        <a:spcBef>
          <a:spcPct val="0"/>
        </a:spcBef>
        <a:spcAft>
          <a:spcPct val="0"/>
        </a:spcAft>
        <a:defRPr kumimoji="1" sz="1800">
          <a:solidFill>
            <a:schemeClr val="tx2"/>
          </a:solidFill>
          <a:latin typeface="HGP創英角ｺﾞｼｯｸUB" pitchFamily="50" charset="-128"/>
          <a:ea typeface="HGP創英角ｺﾞｼｯｸUB" pitchFamily="50" charset="-128"/>
          <a:cs typeface="HGP創英角ｺﾞｼｯｸUB" pitchFamily="50" charset="-128"/>
        </a:defRPr>
      </a:lvl3pPr>
      <a:lvl4pPr algn="l" rtl="0" eaLnBrk="1" fontAlgn="base" hangingPunct="1">
        <a:spcBef>
          <a:spcPct val="0"/>
        </a:spcBef>
        <a:spcAft>
          <a:spcPct val="0"/>
        </a:spcAft>
        <a:defRPr kumimoji="1" sz="1800">
          <a:solidFill>
            <a:schemeClr val="tx2"/>
          </a:solidFill>
          <a:latin typeface="HGP創英角ｺﾞｼｯｸUB" pitchFamily="50" charset="-128"/>
          <a:ea typeface="HGP創英角ｺﾞｼｯｸUB" pitchFamily="50" charset="-128"/>
          <a:cs typeface="HGP創英角ｺﾞｼｯｸUB" pitchFamily="50" charset="-128"/>
        </a:defRPr>
      </a:lvl4pPr>
      <a:lvl5pPr algn="l" rtl="0" eaLnBrk="1" fontAlgn="base" hangingPunct="1">
        <a:spcBef>
          <a:spcPct val="0"/>
        </a:spcBef>
        <a:spcAft>
          <a:spcPct val="0"/>
        </a:spcAft>
        <a:defRPr kumimoji="1" sz="1800">
          <a:solidFill>
            <a:schemeClr val="tx2"/>
          </a:solidFill>
          <a:latin typeface="HGP創英角ｺﾞｼｯｸUB" pitchFamily="50" charset="-128"/>
          <a:ea typeface="HGP創英角ｺﾞｼｯｸUB" pitchFamily="50" charset="-128"/>
          <a:cs typeface="HGP創英角ｺﾞｼｯｸUB" pitchFamily="50" charset="-128"/>
        </a:defRPr>
      </a:lvl5pPr>
      <a:lvl6pPr marL="248766" algn="l" rtl="0" eaLnBrk="1" fontAlgn="base" hangingPunct="1">
        <a:spcBef>
          <a:spcPct val="0"/>
        </a:spcBef>
        <a:spcAft>
          <a:spcPct val="0"/>
        </a:spcAft>
        <a:defRPr kumimoji="1" sz="2025">
          <a:solidFill>
            <a:schemeClr val="tx2"/>
          </a:solidFill>
          <a:latin typeface="HGP創英角ｺﾞｼｯｸUB" pitchFamily="50" charset="-128"/>
          <a:ea typeface="HGP創英角ｺﾞｼｯｸUB" pitchFamily="50" charset="-128"/>
        </a:defRPr>
      </a:lvl6pPr>
      <a:lvl7pPr marL="497505" algn="l" rtl="0" eaLnBrk="1" fontAlgn="base" hangingPunct="1">
        <a:spcBef>
          <a:spcPct val="0"/>
        </a:spcBef>
        <a:spcAft>
          <a:spcPct val="0"/>
        </a:spcAft>
        <a:defRPr kumimoji="1" sz="2025">
          <a:solidFill>
            <a:schemeClr val="tx2"/>
          </a:solidFill>
          <a:latin typeface="HGP創英角ｺﾞｼｯｸUB" pitchFamily="50" charset="-128"/>
          <a:ea typeface="HGP創英角ｺﾞｼｯｸUB" pitchFamily="50" charset="-128"/>
        </a:defRPr>
      </a:lvl7pPr>
      <a:lvl8pPr marL="746247" algn="l" rtl="0" eaLnBrk="1" fontAlgn="base" hangingPunct="1">
        <a:spcBef>
          <a:spcPct val="0"/>
        </a:spcBef>
        <a:spcAft>
          <a:spcPct val="0"/>
        </a:spcAft>
        <a:defRPr kumimoji="1" sz="2025">
          <a:solidFill>
            <a:schemeClr val="tx2"/>
          </a:solidFill>
          <a:latin typeface="HGP創英角ｺﾞｼｯｸUB" pitchFamily="50" charset="-128"/>
          <a:ea typeface="HGP創英角ｺﾞｼｯｸUB" pitchFamily="50" charset="-128"/>
        </a:defRPr>
      </a:lvl8pPr>
      <a:lvl9pPr marL="995000" algn="l" rtl="0" eaLnBrk="1" fontAlgn="base" hangingPunct="1">
        <a:spcBef>
          <a:spcPct val="0"/>
        </a:spcBef>
        <a:spcAft>
          <a:spcPct val="0"/>
        </a:spcAft>
        <a:defRPr kumimoji="1" sz="2025">
          <a:solidFill>
            <a:schemeClr val="tx2"/>
          </a:solidFill>
          <a:latin typeface="HGP創英角ｺﾞｼｯｸUB" pitchFamily="50" charset="-128"/>
          <a:ea typeface="HGP創英角ｺﾞｼｯｸUB" pitchFamily="50" charset="-128"/>
        </a:defRPr>
      </a:lvl9pPr>
    </p:titleStyle>
    <p:bodyStyle>
      <a:lvl1pPr marL="186562" indent="-186562" algn="l" rtl="0" eaLnBrk="1" fontAlgn="base" hangingPunct="1">
        <a:spcBef>
          <a:spcPct val="20000"/>
        </a:spcBef>
        <a:spcAft>
          <a:spcPct val="0"/>
        </a:spcAft>
        <a:defRPr kumimoji="1" sz="1575">
          <a:solidFill>
            <a:schemeClr val="tx1"/>
          </a:solidFill>
          <a:latin typeface="+mn-lt"/>
          <a:ea typeface="+mn-ea"/>
          <a:cs typeface="HGP創英角ｺﾞｼｯｸUB" pitchFamily="50" charset="-128"/>
        </a:defRPr>
      </a:lvl1pPr>
      <a:lvl2pPr marL="404217" indent="-155426" algn="l" rtl="0" eaLnBrk="1" fontAlgn="base" hangingPunct="1">
        <a:spcBef>
          <a:spcPct val="20000"/>
        </a:spcBef>
        <a:spcAft>
          <a:spcPct val="0"/>
        </a:spcAft>
        <a:buChar char="–"/>
        <a:defRPr kumimoji="1" sz="1350">
          <a:solidFill>
            <a:schemeClr val="tx1"/>
          </a:solidFill>
          <a:latin typeface="+mn-lt"/>
          <a:ea typeface="+mn-ea"/>
          <a:cs typeface="HGP創英角ｺﾞｼｯｸUB" pitchFamily="50" charset="-128"/>
        </a:defRPr>
      </a:lvl2pPr>
      <a:lvl3pPr marL="621873" indent="-124394" algn="l" rtl="0" eaLnBrk="1" fontAlgn="base" hangingPunct="1">
        <a:spcBef>
          <a:spcPct val="20000"/>
        </a:spcBef>
        <a:spcAft>
          <a:spcPct val="0"/>
        </a:spcAft>
        <a:buChar char="•"/>
        <a:defRPr kumimoji="1" sz="1350">
          <a:solidFill>
            <a:schemeClr val="tx1"/>
          </a:solidFill>
          <a:latin typeface="+mn-lt"/>
          <a:ea typeface="+mn-ea"/>
          <a:cs typeface="HGP創英角ｺﾞｼｯｸUB" pitchFamily="50" charset="-128"/>
        </a:defRPr>
      </a:lvl3pPr>
      <a:lvl4pPr marL="870622" indent="-124394" algn="l" rtl="0" eaLnBrk="1" fontAlgn="base" hangingPunct="1">
        <a:spcBef>
          <a:spcPct val="20000"/>
        </a:spcBef>
        <a:spcAft>
          <a:spcPct val="0"/>
        </a:spcAft>
        <a:defRPr kumimoji="1" sz="1125">
          <a:solidFill>
            <a:schemeClr val="tx1"/>
          </a:solidFill>
          <a:latin typeface="+mn-lt"/>
          <a:ea typeface="+mn-ea"/>
          <a:cs typeface="HGP創英角ｺﾞｼｯｸUB" pitchFamily="50" charset="-128"/>
        </a:defRPr>
      </a:lvl4pPr>
      <a:lvl5pPr marL="1119374" indent="-124394" algn="l" rtl="0" eaLnBrk="1" fontAlgn="base" hangingPunct="1">
        <a:spcBef>
          <a:spcPct val="20000"/>
        </a:spcBef>
        <a:spcAft>
          <a:spcPct val="0"/>
        </a:spcAft>
        <a:defRPr kumimoji="1" sz="1125">
          <a:solidFill>
            <a:schemeClr val="tx1"/>
          </a:solidFill>
          <a:latin typeface="+mn-lt"/>
          <a:ea typeface="+mn-ea"/>
          <a:cs typeface="HGP創英角ｺﾞｼｯｸUB" pitchFamily="50" charset="-128"/>
        </a:defRPr>
      </a:lvl5pPr>
      <a:lvl6pPr marL="1368128" indent="-124394" algn="l" rtl="0" eaLnBrk="1" fontAlgn="base" hangingPunct="1">
        <a:spcBef>
          <a:spcPct val="20000"/>
        </a:spcBef>
        <a:spcAft>
          <a:spcPct val="0"/>
        </a:spcAft>
        <a:buChar char="»"/>
        <a:defRPr kumimoji="1" sz="1125">
          <a:solidFill>
            <a:schemeClr val="tx1"/>
          </a:solidFill>
          <a:latin typeface="+mn-lt"/>
          <a:ea typeface="+mn-ea"/>
        </a:defRPr>
      </a:lvl6pPr>
      <a:lvl7pPr marL="1616880" indent="-124394" algn="l" rtl="0" eaLnBrk="1" fontAlgn="base" hangingPunct="1">
        <a:spcBef>
          <a:spcPct val="20000"/>
        </a:spcBef>
        <a:spcAft>
          <a:spcPct val="0"/>
        </a:spcAft>
        <a:buChar char="»"/>
        <a:defRPr kumimoji="1" sz="1125">
          <a:solidFill>
            <a:schemeClr val="tx1"/>
          </a:solidFill>
          <a:latin typeface="+mn-lt"/>
          <a:ea typeface="+mn-ea"/>
        </a:defRPr>
      </a:lvl7pPr>
      <a:lvl8pPr marL="1865627" indent="-124394" algn="l" rtl="0" eaLnBrk="1" fontAlgn="base" hangingPunct="1">
        <a:spcBef>
          <a:spcPct val="20000"/>
        </a:spcBef>
        <a:spcAft>
          <a:spcPct val="0"/>
        </a:spcAft>
        <a:buChar char="»"/>
        <a:defRPr kumimoji="1" sz="1125">
          <a:solidFill>
            <a:schemeClr val="tx1"/>
          </a:solidFill>
          <a:latin typeface="+mn-lt"/>
          <a:ea typeface="+mn-ea"/>
        </a:defRPr>
      </a:lvl8pPr>
      <a:lvl9pPr marL="2114378" indent="-124394" algn="l" rtl="0" eaLnBrk="1" fontAlgn="base" hangingPunct="1">
        <a:spcBef>
          <a:spcPct val="20000"/>
        </a:spcBef>
        <a:spcAft>
          <a:spcPct val="0"/>
        </a:spcAft>
        <a:buChar char="»"/>
        <a:defRPr kumimoji="1" sz="1125">
          <a:solidFill>
            <a:schemeClr val="tx1"/>
          </a:solidFill>
          <a:latin typeface="+mn-lt"/>
          <a:ea typeface="+mn-ea"/>
        </a:defRPr>
      </a:lvl9pPr>
    </p:bodyStyle>
    <p:otherStyle>
      <a:defPPr>
        <a:defRPr lang="ja-JP"/>
      </a:defPPr>
      <a:lvl1pPr marL="0" algn="l" defTabSz="497505" rtl="0" eaLnBrk="1" latinLnBrk="0" hangingPunct="1">
        <a:defRPr kumimoji="1" sz="975" kern="1200">
          <a:solidFill>
            <a:schemeClr val="tx1"/>
          </a:solidFill>
          <a:latin typeface="+mn-lt"/>
          <a:ea typeface="+mn-ea"/>
          <a:cs typeface="+mn-cs"/>
        </a:defRPr>
      </a:lvl1pPr>
      <a:lvl2pPr marL="248766" algn="l" defTabSz="497505" rtl="0" eaLnBrk="1" latinLnBrk="0" hangingPunct="1">
        <a:defRPr kumimoji="1" sz="975" kern="1200">
          <a:solidFill>
            <a:schemeClr val="tx1"/>
          </a:solidFill>
          <a:latin typeface="+mn-lt"/>
          <a:ea typeface="+mn-ea"/>
          <a:cs typeface="+mn-cs"/>
        </a:defRPr>
      </a:lvl2pPr>
      <a:lvl3pPr marL="497505" algn="l" defTabSz="497505" rtl="0" eaLnBrk="1" latinLnBrk="0" hangingPunct="1">
        <a:defRPr kumimoji="1" sz="975" kern="1200">
          <a:solidFill>
            <a:schemeClr val="tx1"/>
          </a:solidFill>
          <a:latin typeface="+mn-lt"/>
          <a:ea typeface="+mn-ea"/>
          <a:cs typeface="+mn-cs"/>
        </a:defRPr>
      </a:lvl3pPr>
      <a:lvl4pPr marL="746247" algn="l" defTabSz="497505" rtl="0" eaLnBrk="1" latinLnBrk="0" hangingPunct="1">
        <a:defRPr kumimoji="1" sz="975" kern="1200">
          <a:solidFill>
            <a:schemeClr val="tx1"/>
          </a:solidFill>
          <a:latin typeface="+mn-lt"/>
          <a:ea typeface="+mn-ea"/>
          <a:cs typeface="+mn-cs"/>
        </a:defRPr>
      </a:lvl4pPr>
      <a:lvl5pPr marL="995000" algn="l" defTabSz="497505" rtl="0" eaLnBrk="1" latinLnBrk="0" hangingPunct="1">
        <a:defRPr kumimoji="1" sz="975" kern="1200">
          <a:solidFill>
            <a:schemeClr val="tx1"/>
          </a:solidFill>
          <a:latin typeface="+mn-lt"/>
          <a:ea typeface="+mn-ea"/>
          <a:cs typeface="+mn-cs"/>
        </a:defRPr>
      </a:lvl5pPr>
      <a:lvl6pPr marL="1243751" algn="l" defTabSz="497505" rtl="0" eaLnBrk="1" latinLnBrk="0" hangingPunct="1">
        <a:defRPr kumimoji="1" sz="975" kern="1200">
          <a:solidFill>
            <a:schemeClr val="tx1"/>
          </a:solidFill>
          <a:latin typeface="+mn-lt"/>
          <a:ea typeface="+mn-ea"/>
          <a:cs typeface="+mn-cs"/>
        </a:defRPr>
      </a:lvl6pPr>
      <a:lvl7pPr marL="1492503" algn="l" defTabSz="497505" rtl="0" eaLnBrk="1" latinLnBrk="0" hangingPunct="1">
        <a:defRPr kumimoji="1" sz="975" kern="1200">
          <a:solidFill>
            <a:schemeClr val="tx1"/>
          </a:solidFill>
          <a:latin typeface="+mn-lt"/>
          <a:ea typeface="+mn-ea"/>
          <a:cs typeface="+mn-cs"/>
        </a:defRPr>
      </a:lvl7pPr>
      <a:lvl8pPr marL="1741252" algn="l" defTabSz="497505" rtl="0" eaLnBrk="1" latinLnBrk="0" hangingPunct="1">
        <a:defRPr kumimoji="1" sz="975" kern="1200">
          <a:solidFill>
            <a:schemeClr val="tx1"/>
          </a:solidFill>
          <a:latin typeface="+mn-lt"/>
          <a:ea typeface="+mn-ea"/>
          <a:cs typeface="+mn-cs"/>
        </a:defRPr>
      </a:lvl8pPr>
      <a:lvl9pPr marL="1990005" algn="l" defTabSz="497505" rtl="0" eaLnBrk="1" latinLnBrk="0" hangingPunct="1">
        <a:defRPr kumimoji="1" sz="97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hyperlink" Target="https://youtu.be/S9zDRXtbFe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github.com/spdx/spdx-3-model" TargetMode="External"/><Relationship Id="rId4" Type="http://schemas.openxmlformats.org/officeDocument/2006/relationships/hyperlink" Target="https://youtu.be/S9zDRXtbFe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github.com/OpenChain-Project/OpenChain-JWG/blob/master/subgroups/sbom-sg/meetings/20230314/SPDX_version_comparison_en.pptx"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pdx/meeting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lists.spdx.org/g/spdx-defects" TargetMode="External"/><Relationship Id="rId4" Type="http://schemas.openxmlformats.org/officeDocument/2006/relationships/hyperlink" Target="https://lists.spdx.org/g/Spdx-tech"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qiita.com/riku-shiru/items/5ab7c5aecdfea323ec4e" TargetMode="External"/><Relationship Id="rId3" Type="http://schemas.openxmlformats.org/officeDocument/2006/relationships/hyperlink" Target="https://github.com/spdx/spdx-3-model/blob/cb37ac018d464cabc11d4b590c7830a489c8f1f5/model.png" TargetMode="External"/><Relationship Id="rId7" Type="http://schemas.openxmlformats.org/officeDocument/2006/relationships/hyperlink" Target="https://github.com/spdx/spdx-3-model/blob/cb37ac018d464cabc11d4b590c7830a489c8f1f5/model-security-profile.drawio"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draw.io/" TargetMode="Externa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spdx/spdx-3-model/blob/cb37ac018d464cabc11d4b590c7830a489c8f1f5/model/Core/Classes/Element.md" TargetMode="External"/><Relationship Id="rId7"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github.com/spdx/spdx-3-model/blob/cb37ac018d464cabc11d4b590c7830a489c8f1f5/model/Software/Classes/Package.md" TargetMode="External"/><Relationship Id="rId5" Type="http://schemas.openxmlformats.org/officeDocument/2006/relationships/hyperlink" Target="https://github.com/spdx/spdx-3-model/blob/cb37ac018d464cabc11d4b590c7830a489c8f1f5/model/Software/Classes/SoftwareArtifact.md" TargetMode="External"/><Relationship Id="rId4" Type="http://schemas.openxmlformats.org/officeDocument/2006/relationships/hyperlink" Target="https://github.com/spdx/spdx-3-model/blob/cb37ac018d464cabc11d4b590c7830a489c8f1f5/model/Core/Classes/Artifact.md"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spdx/spdx-3-model/blob/cb37ac018d464cabc11d4b590c7830a489c8f1f5/model/Software/Classes/Sbom.md"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hyperlink" Target="https://github.com/spdx/spdx-3-model/blob/cb37ac018d464cabc11d4b590c7830a489c8f1f5/model/Software/Properties/sbomType.md" TargetMode="Externa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hyperlink" Target="https://zoom.us/j/99975267803?pwd=ekhxaHA3bVZUSVU5M0dVMkF2Z0pkQT09" TargetMode="Externa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github.com/spdx/spdx-3-model/blob/cb37ac018d464cabc11d4b590c7830a489c8f1f5/model/Software/Vocabularies/SBOMType.md"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OpenChain-Project/OpenChain-JWG/blob/master/subgroups/sbom-sg/outcomes/SPDX-Lite/Proposal_v3.0/model/Comment-for-Issue384-20230616.md"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OpenChain-Project/OpenChain-JWG/tree/master/subgroups/sbom-sg/meetings"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hyperlink" Target="https://github.com/OpenChain-Project/OpenChain-JWG/tree/master/subgroups/sbom-sg/outcomes/SPDX-Lite/Proposal_v3.0/model/Lite" TargetMode="External"/><Relationship Id="rId4" Type="http://schemas.openxmlformats.org/officeDocument/2006/relationships/hyperlink" Target="https://github.com/spdx/spdx-3-model/pull/350"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spdx.github.io/spdx-spec/v2.3/SPDX-Lite/"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OpenChain-Project/OpenChain-JWG/tree/master/subgroups/sbom-sg" TargetMode="External"/><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lists.openchainproject.org/g/japan-sg-sbom" TargetMode="External"/><Relationship Id="rId5" Type="http://schemas.openxmlformats.org/officeDocument/2006/relationships/hyperlink" Target="https://openchain-japanwg.slack.com/archives/CGDAB378R" TargetMode="External"/><Relationship Id="rId4" Type="http://schemas.openxmlformats.org/officeDocument/2006/relationships/hyperlink" Target="https://join.slack.com/t/openchain-japanwg/shared_invite/zt-1jf0n0zrb-u77QDi9QAOFnoZzU40hA4A"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6E24BCC-C90C-454F-B4C3-DA4B43D19730}"/>
              </a:ext>
            </a:extLst>
          </p:cNvPr>
          <p:cNvSpPr>
            <a:spLocks noGrp="1"/>
          </p:cNvSpPr>
          <p:nvPr>
            <p:ph type="ctrTitle"/>
          </p:nvPr>
        </p:nvSpPr>
        <p:spPr/>
        <p:txBody>
          <a:bodyPr/>
          <a:lstStyle/>
          <a:p>
            <a:r>
              <a:rPr kumimoji="1" lang="ja-JP" altLang="en-US" dirty="0"/>
              <a:t>第</a:t>
            </a:r>
            <a:r>
              <a:rPr lang="en-US" altLang="ja-JP" dirty="0"/>
              <a:t>28</a:t>
            </a:r>
            <a:r>
              <a:rPr kumimoji="1" lang="ja-JP" altLang="en-US" dirty="0"/>
              <a:t>回全体会合／第</a:t>
            </a:r>
            <a:r>
              <a:rPr lang="en-US" altLang="ja-JP" dirty="0"/>
              <a:t>3</a:t>
            </a:r>
            <a:r>
              <a:rPr kumimoji="1" lang="ja-JP" altLang="en-US" dirty="0"/>
              <a:t>回</a:t>
            </a:r>
            <a:r>
              <a:rPr lang="ja-JP" altLang="en-US" dirty="0"/>
              <a:t>ハイブリッド</a:t>
            </a:r>
            <a:r>
              <a:rPr kumimoji="1" lang="ja-JP" altLang="en-US" dirty="0"/>
              <a:t>会合</a:t>
            </a:r>
            <a:br>
              <a:rPr kumimoji="1" lang="en-US" altLang="ja-JP" dirty="0"/>
            </a:br>
            <a:r>
              <a:rPr kumimoji="1" lang="en-US" altLang="ja-JP" dirty="0"/>
              <a:t>All</a:t>
            </a:r>
            <a:r>
              <a:rPr kumimoji="1" lang="ja-JP" altLang="en-US" dirty="0"/>
              <a:t> </a:t>
            </a:r>
            <a:r>
              <a:rPr kumimoji="1" lang="en-US" altLang="ja-JP" dirty="0"/>
              <a:t>member</a:t>
            </a:r>
            <a:r>
              <a:rPr kumimoji="1" lang="ja-JP" altLang="en-US" dirty="0"/>
              <a:t> </a:t>
            </a:r>
            <a:r>
              <a:rPr kumimoji="1" lang="en-US" altLang="ja-JP" dirty="0"/>
              <a:t>meeting</a:t>
            </a:r>
            <a:r>
              <a:rPr kumimoji="1" lang="ja-JP" altLang="en-US" dirty="0"/>
              <a:t> </a:t>
            </a:r>
            <a:r>
              <a:rPr kumimoji="1" lang="en-US" altLang="ja-JP" dirty="0"/>
              <a:t>#28</a:t>
            </a:r>
            <a:r>
              <a:rPr kumimoji="1" lang="ja-JP" altLang="en-US" dirty="0"/>
              <a:t> </a:t>
            </a:r>
            <a:r>
              <a:rPr lang="en-US" altLang="ja-JP" dirty="0"/>
              <a:t>/</a:t>
            </a:r>
            <a:r>
              <a:rPr lang="ja-JP" altLang="en-US" dirty="0"/>
              <a:t> </a:t>
            </a:r>
            <a:r>
              <a:rPr lang="en-US" altLang="ja-JP" dirty="0"/>
              <a:t>Hybrid</a:t>
            </a:r>
            <a:r>
              <a:rPr kumimoji="1" lang="ja-JP" altLang="en-US" dirty="0"/>
              <a:t> </a:t>
            </a:r>
            <a:r>
              <a:rPr kumimoji="1" lang="en-US" altLang="ja-JP" dirty="0"/>
              <a:t>all</a:t>
            </a:r>
            <a:r>
              <a:rPr kumimoji="1" lang="ja-JP" altLang="en-US" dirty="0"/>
              <a:t> </a:t>
            </a:r>
            <a:r>
              <a:rPr kumimoji="1" lang="en-US" altLang="ja-JP" dirty="0"/>
              <a:t>member</a:t>
            </a:r>
            <a:r>
              <a:rPr kumimoji="1" lang="ja-JP" altLang="en-US" dirty="0"/>
              <a:t> </a:t>
            </a:r>
            <a:r>
              <a:rPr kumimoji="1" lang="en-US" altLang="ja-JP" dirty="0"/>
              <a:t>meeting</a:t>
            </a:r>
            <a:r>
              <a:rPr kumimoji="1" lang="ja-JP" altLang="en-US" dirty="0"/>
              <a:t> </a:t>
            </a:r>
            <a:r>
              <a:rPr kumimoji="1" lang="en-US" altLang="ja-JP" dirty="0"/>
              <a:t>#3</a:t>
            </a:r>
            <a:br>
              <a:rPr kumimoji="1" lang="en-US" altLang="ja-JP" dirty="0"/>
            </a:br>
            <a:br>
              <a:rPr kumimoji="1" lang="en-US" altLang="ja-JP" dirty="0"/>
            </a:br>
            <a:endParaRPr kumimoji="1" lang="ja-JP" altLang="en-US" dirty="0"/>
          </a:p>
        </p:txBody>
      </p:sp>
      <p:sp>
        <p:nvSpPr>
          <p:cNvPr id="4" name="字幕 3">
            <a:extLst>
              <a:ext uri="{FF2B5EF4-FFF2-40B4-BE49-F238E27FC236}">
                <a16:creationId xmlns:a16="http://schemas.microsoft.com/office/drawing/2014/main" id="{EF661AA3-1D1A-41E4-8ABD-6A4BFD8D4443}"/>
              </a:ext>
            </a:extLst>
          </p:cNvPr>
          <p:cNvSpPr>
            <a:spLocks noGrp="1"/>
          </p:cNvSpPr>
          <p:nvPr>
            <p:ph type="subTitle" idx="1"/>
          </p:nvPr>
        </p:nvSpPr>
        <p:spPr/>
        <p:txBody>
          <a:bodyPr/>
          <a:lstStyle/>
          <a:p>
            <a:r>
              <a:rPr lang="en-US" altLang="ja-JP" dirty="0"/>
              <a:t>July</a:t>
            </a:r>
            <a:r>
              <a:rPr lang="ja-JP" altLang="en-US" dirty="0"/>
              <a:t> </a:t>
            </a:r>
            <a:r>
              <a:rPr lang="en-US" altLang="ja-JP" dirty="0"/>
              <a:t>11, 2023</a:t>
            </a:r>
          </a:p>
          <a:p>
            <a:r>
              <a:rPr lang="en-US" altLang="ja-JP" dirty="0"/>
              <a:t>OpenChain</a:t>
            </a:r>
            <a:r>
              <a:rPr lang="ja-JP" altLang="en-US" dirty="0"/>
              <a:t> </a:t>
            </a:r>
            <a:r>
              <a:rPr lang="en-US" altLang="ja-JP" dirty="0"/>
              <a:t>Japan</a:t>
            </a:r>
            <a:r>
              <a:rPr lang="ja-JP" altLang="en-US" dirty="0"/>
              <a:t> </a:t>
            </a:r>
            <a:r>
              <a:rPr lang="en-US" altLang="ja-JP" dirty="0"/>
              <a:t>workgroup</a:t>
            </a:r>
            <a:endParaRPr kumimoji="1" lang="ja-JP" altLang="en-US" dirty="0"/>
          </a:p>
        </p:txBody>
      </p:sp>
      <p:sp>
        <p:nvSpPr>
          <p:cNvPr id="2" name="TextBox 1">
            <a:extLst>
              <a:ext uri="{FF2B5EF4-FFF2-40B4-BE49-F238E27FC236}">
                <a16:creationId xmlns:a16="http://schemas.microsoft.com/office/drawing/2014/main" id="{D53A491D-EB69-878B-5B90-F6092E05B9A4}"/>
              </a:ext>
            </a:extLst>
          </p:cNvPr>
          <p:cNvSpPr txBox="1"/>
          <p:nvPr/>
        </p:nvSpPr>
        <p:spPr>
          <a:xfrm>
            <a:off x="256309" y="270164"/>
            <a:ext cx="7667484" cy="338554"/>
          </a:xfrm>
          <a:prstGeom prst="rect">
            <a:avLst/>
          </a:prstGeom>
          <a:noFill/>
        </p:spPr>
        <p:txBody>
          <a:bodyPr wrap="none" rtlCol="0">
            <a:spAutoFit/>
          </a:bodyPr>
          <a:lstStyle/>
          <a:p>
            <a:pPr marL="228600" indent="-228600">
              <a:buFont typeface="+mj-lt"/>
              <a:buAutoNum type="arabicPeriod"/>
            </a:pPr>
            <a:r>
              <a:rPr kumimoji="1" lang="en-US" altLang="ja-JP" sz="1600" u="sng" dirty="0"/>
              <a:t>Introducing OpenChain Japan SBOM subgroup activities at All member meeting</a:t>
            </a:r>
            <a:endParaRPr kumimoji="1" lang="ja-JP" altLang="en-US" sz="1600" u="sng" dirty="0"/>
          </a:p>
        </p:txBody>
      </p:sp>
    </p:spTree>
    <p:extLst>
      <p:ext uri="{BB962C8B-B14F-4D97-AF65-F5344CB8AC3E}">
        <p14:creationId xmlns:p14="http://schemas.microsoft.com/office/powerpoint/2010/main" val="36065051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g257330cf984_0_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noProof="1"/>
              <a:t>Changes in SPDX 3.0</a:t>
            </a:r>
            <a:endParaRPr/>
          </a:p>
        </p:txBody>
      </p:sp>
      <p:sp>
        <p:nvSpPr>
          <p:cNvPr id="74" name="Google Shape;74;g257330cf984_0_0"/>
          <p:cNvSpPr txBox="1">
            <a:spLocks noGrp="1"/>
          </p:cNvSpPr>
          <p:nvPr>
            <p:ph type="body" idx="1"/>
          </p:nvPr>
        </p:nvSpPr>
        <p:spPr>
          <a:xfrm>
            <a:off x="5870350" y="1017800"/>
            <a:ext cx="2961900" cy="33390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US" sz="1800" b="1" u="sng" noProof="1"/>
              <a:t>Difference in Purpose</a:t>
            </a:r>
            <a:endParaRPr sz="1800" b="1" u="sng" dirty="0"/>
          </a:p>
          <a:p>
            <a:pPr marL="0" lvl="0" indent="0" algn="l" rtl="0">
              <a:lnSpc>
                <a:spcPct val="115000"/>
              </a:lnSpc>
              <a:spcBef>
                <a:spcPts val="0"/>
              </a:spcBef>
              <a:spcAft>
                <a:spcPts val="0"/>
              </a:spcAft>
              <a:buNone/>
            </a:pPr>
            <a:r>
              <a:rPr lang="en-US" sz="1800" noProof="1"/>
              <a:t>Up to v2.3</a:t>
            </a:r>
            <a:endParaRPr sz="1800" dirty="0"/>
          </a:p>
          <a:p>
            <a:pPr marL="457200" lvl="0" indent="-323850" algn="l" rtl="0">
              <a:lnSpc>
                <a:spcPct val="115000"/>
              </a:lnSpc>
              <a:spcBef>
                <a:spcPts val="0"/>
              </a:spcBef>
              <a:spcAft>
                <a:spcPts val="0"/>
              </a:spcAft>
              <a:buSzPts val="1500"/>
              <a:buChar char="●"/>
            </a:pPr>
            <a:r>
              <a:rPr lang="en-US" sz="1600" noProof="1">
                <a:solidFill>
                  <a:schemeClr val="dk1"/>
                </a:solidFill>
              </a:rPr>
              <a:t>Primarily, </a:t>
            </a:r>
            <a:r>
              <a:rPr lang="en-US" sz="1600" b="1" noProof="1">
                <a:solidFill>
                  <a:schemeClr val="accent2"/>
                </a:solidFill>
              </a:rPr>
              <a:t>OSS License Compliance</a:t>
            </a:r>
            <a:r>
              <a:rPr lang="en-US" sz="1600" noProof="1">
                <a:solidFill>
                  <a:schemeClr val="dk1"/>
                </a:solidFill>
              </a:rPr>
              <a:t> Perspective</a:t>
            </a:r>
            <a:endParaRPr sz="1600" dirty="0"/>
          </a:p>
          <a:p>
            <a:pPr marL="457200" lvl="0" indent="0" algn="l" rtl="0">
              <a:lnSpc>
                <a:spcPct val="115000"/>
              </a:lnSpc>
              <a:spcBef>
                <a:spcPts val="0"/>
              </a:spcBef>
              <a:spcAft>
                <a:spcPts val="0"/>
              </a:spcAft>
              <a:buNone/>
            </a:pPr>
            <a:endParaRPr sz="1600" dirty="0"/>
          </a:p>
          <a:p>
            <a:pPr marL="0" lvl="0" indent="0" algn="l" rtl="0">
              <a:lnSpc>
                <a:spcPct val="115000"/>
              </a:lnSpc>
              <a:spcBef>
                <a:spcPts val="0"/>
              </a:spcBef>
              <a:spcAft>
                <a:spcPts val="0"/>
              </a:spcAft>
              <a:buNone/>
            </a:pPr>
            <a:r>
              <a:rPr lang="en-US" sz="1800" noProof="1"/>
              <a:t>From v3.0</a:t>
            </a:r>
            <a:endParaRPr sz="1800" dirty="0"/>
          </a:p>
          <a:p>
            <a:pPr marL="457200" lvl="0" indent="-323850" algn="l" rtl="0">
              <a:lnSpc>
                <a:spcPct val="115000"/>
              </a:lnSpc>
              <a:spcBef>
                <a:spcPts val="0"/>
              </a:spcBef>
              <a:spcAft>
                <a:spcPts val="0"/>
              </a:spcAft>
              <a:buSzPts val="1500"/>
              <a:buChar char="●"/>
            </a:pPr>
            <a:r>
              <a:rPr lang="en-US" sz="1600" b="1" noProof="1">
                <a:solidFill>
                  <a:schemeClr val="accent2"/>
                </a:solidFill>
              </a:rPr>
              <a:t>High reliability and security of software</a:t>
            </a:r>
            <a:endParaRPr sz="1600" b="1" dirty="0">
              <a:solidFill>
                <a:schemeClr val="accent2"/>
              </a:solidFill>
            </a:endParaRPr>
          </a:p>
          <a:p>
            <a:pPr marL="457200" lvl="0" indent="-323850" algn="l" rtl="0">
              <a:lnSpc>
                <a:spcPct val="115000"/>
              </a:lnSpc>
              <a:spcBef>
                <a:spcPts val="0"/>
              </a:spcBef>
              <a:spcAft>
                <a:spcPts val="0"/>
              </a:spcAft>
              <a:buSzPts val="1500"/>
              <a:buChar char="●"/>
            </a:pPr>
            <a:r>
              <a:rPr lang="en-US" sz="1600" b="1" noProof="1">
                <a:solidFill>
                  <a:schemeClr val="accent2"/>
                </a:solidFill>
              </a:rPr>
              <a:t>AI/ML and dataset transparency</a:t>
            </a:r>
            <a:endParaRPr sz="1600" dirty="0"/>
          </a:p>
        </p:txBody>
      </p:sp>
      <p:sp>
        <p:nvSpPr>
          <p:cNvPr id="76" name="Google Shape;76;g257330cf984_0_0"/>
          <p:cNvSpPr txBox="1"/>
          <p:nvPr/>
        </p:nvSpPr>
        <p:spPr>
          <a:xfrm>
            <a:off x="311700" y="4091300"/>
            <a:ext cx="3048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noProof="1">
                <a:latin typeface="Open Sans Medium"/>
                <a:ea typeface="Open Sans Medium"/>
                <a:cs typeface="Open Sans Medium"/>
                <a:sym typeface="Open Sans Medium"/>
              </a:rPr>
              <a:t>Open Source Summit North America 2023</a:t>
            </a:r>
            <a:endParaRPr sz="800">
              <a:latin typeface="Open Sans Medium"/>
              <a:ea typeface="Open Sans Medium"/>
              <a:cs typeface="Open Sans Medium"/>
              <a:sym typeface="Open Sans Medium"/>
            </a:endParaRPr>
          </a:p>
          <a:p>
            <a:pPr marL="0" lvl="0" indent="0" algn="l" rtl="0">
              <a:spcBef>
                <a:spcPts val="0"/>
              </a:spcBef>
              <a:spcAft>
                <a:spcPts val="0"/>
              </a:spcAft>
              <a:buNone/>
            </a:pPr>
            <a:r>
              <a:rPr lang="en-US" sz="800" noProof="1">
                <a:latin typeface="Open Sans Medium"/>
                <a:ea typeface="Open Sans Medium"/>
                <a:cs typeface="Open Sans Medium"/>
                <a:sym typeface="Open Sans Medium"/>
              </a:rPr>
              <a:t>SPDX 3.0 Toolng Mini Summit</a:t>
            </a:r>
            <a:endParaRPr sz="800">
              <a:latin typeface="Open Sans Medium"/>
              <a:ea typeface="Open Sans Medium"/>
              <a:cs typeface="Open Sans Medium"/>
              <a:sym typeface="Open Sans Medium"/>
            </a:endParaRPr>
          </a:p>
          <a:p>
            <a:pPr marL="0" lvl="0" indent="0" algn="l" rtl="0">
              <a:spcBef>
                <a:spcPts val="0"/>
              </a:spcBef>
              <a:spcAft>
                <a:spcPts val="0"/>
              </a:spcAft>
              <a:buNone/>
            </a:pPr>
            <a:r>
              <a:rPr lang="en-US" sz="640" noProof="1">
                <a:latin typeface="Open Sans Medium"/>
                <a:ea typeface="Open Sans Medium"/>
                <a:cs typeface="Open Sans Medium"/>
                <a:sym typeface="Open Sans Medium"/>
              </a:rPr>
              <a:t>Video: </a:t>
            </a:r>
            <a:r>
              <a:rPr lang="en-US" sz="640" u="sng" noProof="1">
                <a:solidFill>
                  <a:schemeClr val="hlink"/>
                </a:solidFill>
                <a:latin typeface="Open Sans Medium"/>
                <a:ea typeface="Open Sans Medium"/>
                <a:cs typeface="Open Sans Medium"/>
                <a:sym typeface="Open Sans Medium"/>
                <a:hlinkClick r:id="rId3"/>
              </a:rPr>
              <a:t>SPDX 3.0 Overview</a:t>
            </a:r>
            <a:endParaRPr sz="640">
              <a:latin typeface="Open Sans Medium"/>
              <a:ea typeface="Open Sans Medium"/>
              <a:cs typeface="Open Sans Medium"/>
              <a:sym typeface="Open Sans Medium"/>
            </a:endParaRPr>
          </a:p>
        </p:txBody>
      </p:sp>
      <p:pic>
        <p:nvPicPr>
          <p:cNvPr id="2" name="Google Shape;75;g257330cf984_0_0">
            <a:extLst>
              <a:ext uri="{FF2B5EF4-FFF2-40B4-BE49-F238E27FC236}">
                <a16:creationId xmlns:a16="http://schemas.microsoft.com/office/drawing/2014/main" id="{0EF630FF-DCCB-ABF9-0F9C-603D5DB6BBFE}"/>
              </a:ext>
            </a:extLst>
          </p:cNvPr>
          <p:cNvPicPr preferRelativeResize="0"/>
          <p:nvPr/>
        </p:nvPicPr>
        <p:blipFill>
          <a:blip r:embed="rId4">
            <a:alphaModFix/>
          </a:blip>
          <a:stretch>
            <a:fillRect/>
          </a:stretch>
        </p:blipFill>
        <p:spPr>
          <a:xfrm>
            <a:off x="311700" y="1051562"/>
            <a:ext cx="5439474" cy="3082175"/>
          </a:xfrm>
          <a:prstGeom prst="rect">
            <a:avLst/>
          </a:prstGeom>
          <a:noFill/>
          <a:ln>
            <a:noFill/>
          </a:ln>
        </p:spPr>
      </p:pic>
      <p:sp>
        <p:nvSpPr>
          <p:cNvPr id="3" name="Google Shape;77;g257330cf984_0_0">
            <a:extLst>
              <a:ext uri="{FF2B5EF4-FFF2-40B4-BE49-F238E27FC236}">
                <a16:creationId xmlns:a16="http://schemas.microsoft.com/office/drawing/2014/main" id="{5E3B5D3D-8B11-493B-328E-32B8935C995A}"/>
              </a:ext>
            </a:extLst>
          </p:cNvPr>
          <p:cNvSpPr txBox="1"/>
          <p:nvPr/>
        </p:nvSpPr>
        <p:spPr>
          <a:xfrm>
            <a:off x="1733675" y="2270700"/>
            <a:ext cx="3539400" cy="19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600" b="1" dirty="0" err="1">
                <a:solidFill>
                  <a:schemeClr val="dk1"/>
                </a:solidFill>
                <a:highlight>
                  <a:schemeClr val="lt1"/>
                </a:highlight>
              </a:rPr>
              <a:t>セキュリティ</a:t>
            </a:r>
            <a:r>
              <a:rPr lang="en-US" sz="600" dirty="0" err="1">
                <a:solidFill>
                  <a:schemeClr val="dk1"/>
                </a:solidFill>
                <a:highlight>
                  <a:schemeClr val="lt1"/>
                </a:highlight>
              </a:rPr>
              <a:t>や</a:t>
            </a:r>
            <a:r>
              <a:rPr lang="en-US" sz="600" b="1" dirty="0" err="1">
                <a:solidFill>
                  <a:schemeClr val="dk1"/>
                </a:solidFill>
                <a:highlight>
                  <a:schemeClr val="lt1"/>
                </a:highlight>
              </a:rPr>
              <a:t>安全性が重要視</a:t>
            </a:r>
            <a:r>
              <a:rPr lang="en-US" sz="600" dirty="0" err="1">
                <a:solidFill>
                  <a:schemeClr val="dk1"/>
                </a:solidFill>
                <a:highlight>
                  <a:schemeClr val="lt1"/>
                </a:highlight>
              </a:rPr>
              <a:t>されるコンプライアンス要件のサポート</a:t>
            </a:r>
            <a:endParaRPr sz="600" dirty="0">
              <a:solidFill>
                <a:schemeClr val="dk1"/>
              </a:solidFill>
              <a:highlight>
                <a:schemeClr val="lt1"/>
              </a:highlight>
            </a:endParaRPr>
          </a:p>
        </p:txBody>
      </p:sp>
      <p:sp>
        <p:nvSpPr>
          <p:cNvPr id="4" name="Google Shape;78;g257330cf984_0_0">
            <a:extLst>
              <a:ext uri="{FF2B5EF4-FFF2-40B4-BE49-F238E27FC236}">
                <a16:creationId xmlns:a16="http://schemas.microsoft.com/office/drawing/2014/main" id="{F43C967D-2C37-008D-F937-2C61385CA193}"/>
              </a:ext>
            </a:extLst>
          </p:cNvPr>
          <p:cNvSpPr txBox="1"/>
          <p:nvPr/>
        </p:nvSpPr>
        <p:spPr>
          <a:xfrm>
            <a:off x="1733675" y="2591900"/>
            <a:ext cx="3539400" cy="19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600" b="1">
                <a:solidFill>
                  <a:schemeClr val="dk1"/>
                </a:solidFill>
                <a:highlight>
                  <a:schemeClr val="lt1"/>
                </a:highlight>
              </a:rPr>
              <a:t>AI/ML</a:t>
            </a:r>
            <a:r>
              <a:rPr lang="en-US" sz="600">
                <a:solidFill>
                  <a:schemeClr val="dk1"/>
                </a:solidFill>
                <a:highlight>
                  <a:schemeClr val="lt1"/>
                </a:highlight>
              </a:rPr>
              <a:t>と</a:t>
            </a:r>
            <a:r>
              <a:rPr lang="en-US" sz="600" b="1">
                <a:solidFill>
                  <a:schemeClr val="dk1"/>
                </a:solidFill>
                <a:highlight>
                  <a:schemeClr val="lt1"/>
                </a:highlight>
              </a:rPr>
              <a:t>データセット</a:t>
            </a:r>
            <a:r>
              <a:rPr lang="en-US" sz="600">
                <a:solidFill>
                  <a:schemeClr val="dk1"/>
                </a:solidFill>
                <a:highlight>
                  <a:schemeClr val="lt1"/>
                </a:highlight>
              </a:rPr>
              <a:t>における透明性の必要性の高まり</a:t>
            </a:r>
            <a:endParaRPr sz="600">
              <a:solidFill>
                <a:schemeClr val="dk1"/>
              </a:solidFill>
              <a:highlight>
                <a:schemeClr val="lt1"/>
              </a:highlight>
            </a:endParaRPr>
          </a:p>
        </p:txBody>
      </p:sp>
      <p:sp>
        <p:nvSpPr>
          <p:cNvPr id="5" name="Google Shape;79;g257330cf984_0_0">
            <a:extLst>
              <a:ext uri="{FF2B5EF4-FFF2-40B4-BE49-F238E27FC236}">
                <a16:creationId xmlns:a16="http://schemas.microsoft.com/office/drawing/2014/main" id="{AFD0F0BE-1532-9CD1-6E9E-2254A6DDA6F8}"/>
              </a:ext>
            </a:extLst>
          </p:cNvPr>
          <p:cNvSpPr txBox="1"/>
          <p:nvPr/>
        </p:nvSpPr>
        <p:spPr>
          <a:xfrm>
            <a:off x="1733675" y="2913100"/>
            <a:ext cx="3539400" cy="19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600">
                <a:solidFill>
                  <a:schemeClr val="dk1"/>
                </a:solidFill>
                <a:highlight>
                  <a:schemeClr val="lt1"/>
                </a:highlight>
              </a:rPr>
              <a:t>SPDXコミュニティとOMG/CISQの取り組みの統合</a:t>
            </a:r>
            <a:endParaRPr sz="600">
              <a:solidFill>
                <a:schemeClr val="dk1"/>
              </a:solidFill>
              <a:highlight>
                <a:schemeClr val="lt1"/>
              </a:highlight>
            </a:endParaRPr>
          </a:p>
        </p:txBody>
      </p:sp>
      <p:sp>
        <p:nvSpPr>
          <p:cNvPr id="6" name="Google Shape;80;g257330cf984_0_0">
            <a:extLst>
              <a:ext uri="{FF2B5EF4-FFF2-40B4-BE49-F238E27FC236}">
                <a16:creationId xmlns:a16="http://schemas.microsoft.com/office/drawing/2014/main" id="{7F46D123-C04C-76D9-2BC7-08F6BA81CC31}"/>
              </a:ext>
            </a:extLst>
          </p:cNvPr>
          <p:cNvSpPr txBox="1"/>
          <p:nvPr/>
        </p:nvSpPr>
        <p:spPr>
          <a:xfrm>
            <a:off x="1733675" y="3181000"/>
            <a:ext cx="3539400" cy="19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600">
                <a:solidFill>
                  <a:schemeClr val="dk1"/>
                </a:solidFill>
                <a:highlight>
                  <a:schemeClr val="lt1"/>
                </a:highlight>
              </a:rPr>
              <a:t>最小限のオーバーヘッドで有効な</a:t>
            </a:r>
            <a:r>
              <a:rPr lang="en-US" sz="600" b="1">
                <a:solidFill>
                  <a:schemeClr val="dk1"/>
                </a:solidFill>
                <a:highlight>
                  <a:schemeClr val="lt1"/>
                </a:highlight>
              </a:rPr>
              <a:t>SBOMユースケース</a:t>
            </a:r>
            <a:r>
              <a:rPr lang="en-US" sz="600">
                <a:solidFill>
                  <a:schemeClr val="dk1"/>
                </a:solidFill>
                <a:highlight>
                  <a:schemeClr val="lt1"/>
                </a:highlight>
              </a:rPr>
              <a:t>を再編成</a:t>
            </a:r>
            <a:endParaRPr sz="600">
              <a:solidFill>
                <a:schemeClr val="dk1"/>
              </a:solidFill>
              <a:highlight>
                <a:schemeClr val="lt1"/>
              </a:highlight>
            </a:endParaRPr>
          </a:p>
        </p:txBody>
      </p:sp>
      <p:sp>
        <p:nvSpPr>
          <p:cNvPr id="7" name="Google Shape;81;g257330cf984_0_0">
            <a:extLst>
              <a:ext uri="{FF2B5EF4-FFF2-40B4-BE49-F238E27FC236}">
                <a16:creationId xmlns:a16="http://schemas.microsoft.com/office/drawing/2014/main" id="{3526FE96-6280-744A-7C32-32B63F6C1850}"/>
              </a:ext>
            </a:extLst>
          </p:cNvPr>
          <p:cNvSpPr txBox="1"/>
          <p:nvPr/>
        </p:nvSpPr>
        <p:spPr>
          <a:xfrm>
            <a:off x="1733675" y="3664800"/>
            <a:ext cx="3539400" cy="19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600">
                <a:solidFill>
                  <a:schemeClr val="dk1"/>
                </a:solidFill>
                <a:highlight>
                  <a:schemeClr val="lt1"/>
                </a:highlight>
              </a:rPr>
              <a:t>特定のプロファイルのための</a:t>
            </a:r>
            <a:r>
              <a:rPr lang="en-US" sz="600" b="1">
                <a:solidFill>
                  <a:schemeClr val="dk1"/>
                </a:solidFill>
                <a:highlight>
                  <a:schemeClr val="lt1"/>
                </a:highlight>
              </a:rPr>
              <a:t>任意で含まれるプロパティ</a:t>
            </a:r>
            <a:r>
              <a:rPr lang="en-US" sz="600">
                <a:solidFill>
                  <a:schemeClr val="dk1"/>
                </a:solidFill>
                <a:highlight>
                  <a:schemeClr val="lt1"/>
                </a:highlight>
              </a:rPr>
              <a:t>をサポート</a:t>
            </a:r>
            <a:endParaRPr sz="600">
              <a:solidFill>
                <a:schemeClr val="dk1"/>
              </a:solidFill>
              <a:highlight>
                <a:schemeClr val="lt1"/>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g257330cf984_0_1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noProof="1"/>
              <a:t>Changes in SPDX 3.0</a:t>
            </a:r>
            <a:endParaRPr dirty="0"/>
          </a:p>
        </p:txBody>
      </p:sp>
      <p:pic>
        <p:nvPicPr>
          <p:cNvPr id="87" name="Google Shape;87;g257330cf984_0_16"/>
          <p:cNvPicPr preferRelativeResize="0"/>
          <p:nvPr/>
        </p:nvPicPr>
        <p:blipFill>
          <a:blip r:embed="rId3">
            <a:alphaModFix/>
          </a:blip>
          <a:stretch>
            <a:fillRect/>
          </a:stretch>
        </p:blipFill>
        <p:spPr>
          <a:xfrm>
            <a:off x="311700" y="1035000"/>
            <a:ext cx="5423820" cy="3073500"/>
          </a:xfrm>
          <a:prstGeom prst="rect">
            <a:avLst/>
          </a:prstGeom>
          <a:noFill/>
          <a:ln>
            <a:noFill/>
          </a:ln>
        </p:spPr>
      </p:pic>
      <p:sp>
        <p:nvSpPr>
          <p:cNvPr id="88" name="Google Shape;88;g257330cf984_0_16"/>
          <p:cNvSpPr txBox="1"/>
          <p:nvPr/>
        </p:nvSpPr>
        <p:spPr>
          <a:xfrm>
            <a:off x="311700" y="4091300"/>
            <a:ext cx="4278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noProof="1">
                <a:latin typeface="Open Sans Medium"/>
                <a:ea typeface="Open Sans Medium"/>
                <a:cs typeface="Open Sans Medium"/>
                <a:sym typeface="Open Sans Medium"/>
              </a:rPr>
              <a:t>Open Source Summit North America 2023</a:t>
            </a:r>
            <a:endParaRPr sz="800">
              <a:latin typeface="Open Sans Medium"/>
              <a:ea typeface="Open Sans Medium"/>
              <a:cs typeface="Open Sans Medium"/>
              <a:sym typeface="Open Sans Medium"/>
            </a:endParaRPr>
          </a:p>
          <a:p>
            <a:pPr marL="0" lvl="0" indent="0" algn="l" rtl="0">
              <a:spcBef>
                <a:spcPts val="0"/>
              </a:spcBef>
              <a:spcAft>
                <a:spcPts val="0"/>
              </a:spcAft>
              <a:buNone/>
            </a:pPr>
            <a:r>
              <a:rPr lang="en-US" sz="800" noProof="1">
                <a:latin typeface="Open Sans Medium"/>
                <a:ea typeface="Open Sans Medium"/>
                <a:cs typeface="Open Sans Medium"/>
                <a:sym typeface="Open Sans Medium"/>
              </a:rPr>
              <a:t>SPDX 3.0 Toolng Mini Summit</a:t>
            </a:r>
            <a:endParaRPr sz="800">
              <a:latin typeface="Open Sans Medium"/>
              <a:ea typeface="Open Sans Medium"/>
              <a:cs typeface="Open Sans Medium"/>
              <a:sym typeface="Open Sans Medium"/>
            </a:endParaRPr>
          </a:p>
          <a:p>
            <a:pPr marL="0" lvl="0" indent="0" algn="l" rtl="0">
              <a:spcBef>
                <a:spcPts val="0"/>
              </a:spcBef>
              <a:spcAft>
                <a:spcPts val="0"/>
              </a:spcAft>
              <a:buNone/>
            </a:pPr>
            <a:r>
              <a:rPr lang="en-US" sz="640" noProof="1">
                <a:latin typeface="Open Sans Medium"/>
                <a:ea typeface="Open Sans Medium"/>
                <a:cs typeface="Open Sans Medium"/>
                <a:sym typeface="Open Sans Medium"/>
              </a:rPr>
              <a:t>Video: </a:t>
            </a:r>
            <a:r>
              <a:rPr lang="en-US" sz="640" u="sng" noProof="1">
                <a:solidFill>
                  <a:schemeClr val="hlink"/>
                </a:solidFill>
                <a:latin typeface="Open Sans Medium"/>
                <a:ea typeface="Open Sans Medium"/>
                <a:cs typeface="Open Sans Medium"/>
                <a:sym typeface="Open Sans Medium"/>
                <a:hlinkClick r:id="rId4"/>
              </a:rPr>
              <a:t>SPDX 3.0 Overview</a:t>
            </a:r>
            <a:r>
              <a:rPr lang="en-US" sz="640" noProof="1">
                <a:latin typeface="Open Sans Medium"/>
                <a:ea typeface="Open Sans Medium"/>
                <a:cs typeface="Open Sans Medium"/>
                <a:sym typeface="Open Sans Medium"/>
              </a:rPr>
              <a:t> github:</a:t>
            </a:r>
            <a:r>
              <a:rPr lang="en-US" sz="640" u="sng" noProof="1">
                <a:solidFill>
                  <a:schemeClr val="hlink"/>
                </a:solidFill>
                <a:latin typeface="Open Sans Medium"/>
                <a:ea typeface="Open Sans Medium"/>
                <a:cs typeface="Open Sans Medium"/>
                <a:sym typeface="Open Sans Medium"/>
                <a:hlinkClick r:id="rId5"/>
              </a:rPr>
              <a:t>https://github.com/spdx/spdx-3-model</a:t>
            </a:r>
            <a:r>
              <a:rPr lang="en-US" sz="640">
                <a:latin typeface="Open Sans Medium"/>
                <a:ea typeface="Open Sans Medium"/>
                <a:cs typeface="Open Sans Medium"/>
                <a:sym typeface="Open Sans Medium"/>
              </a:rPr>
              <a:t>   </a:t>
            </a:r>
            <a:endParaRPr sz="640">
              <a:latin typeface="Open Sans Medium"/>
              <a:ea typeface="Open Sans Medium"/>
              <a:cs typeface="Open Sans Medium"/>
              <a:sym typeface="Open Sans Medium"/>
            </a:endParaRPr>
          </a:p>
        </p:txBody>
      </p:sp>
      <p:sp>
        <p:nvSpPr>
          <p:cNvPr id="89" name="Google Shape;89;g257330cf984_0_16"/>
          <p:cNvSpPr txBox="1">
            <a:spLocks noGrp="1"/>
          </p:cNvSpPr>
          <p:nvPr>
            <p:ph type="body" idx="1"/>
          </p:nvPr>
        </p:nvSpPr>
        <p:spPr>
          <a:xfrm>
            <a:off x="5870350" y="1017800"/>
            <a:ext cx="2961900" cy="3339000"/>
          </a:xfrm>
          <a:prstGeom prst="rect">
            <a:avLst/>
          </a:prstGeom>
        </p:spPr>
        <p:txBody>
          <a:bodyPr spcFirstLastPara="1" wrap="square" lIns="91425" tIns="91425" rIns="91425" bIns="91425" anchor="t" anchorCtr="0">
            <a:normAutofit fontScale="92500" lnSpcReduction="20000"/>
          </a:bodyPr>
          <a:lstStyle/>
          <a:p>
            <a:pPr marL="0" lvl="0" indent="0" algn="l" rtl="0">
              <a:lnSpc>
                <a:spcPct val="115000"/>
              </a:lnSpc>
              <a:spcBef>
                <a:spcPts val="0"/>
              </a:spcBef>
              <a:spcAft>
                <a:spcPts val="0"/>
              </a:spcAft>
              <a:buNone/>
            </a:pPr>
            <a:r>
              <a:rPr lang="en-US" sz="1800" b="1" u="sng" noProof="1"/>
              <a:t>Structural differences</a:t>
            </a:r>
            <a:endParaRPr sz="1800" b="1" u="sng" dirty="0"/>
          </a:p>
          <a:p>
            <a:pPr marL="0" lvl="0" indent="0" algn="l" rtl="0">
              <a:lnSpc>
                <a:spcPct val="115000"/>
              </a:lnSpc>
              <a:spcBef>
                <a:spcPts val="0"/>
              </a:spcBef>
              <a:spcAft>
                <a:spcPts val="0"/>
              </a:spcAft>
              <a:buNone/>
            </a:pPr>
            <a:r>
              <a:rPr lang="en-US" sz="1800" noProof="1"/>
              <a:t>up to v2.3</a:t>
            </a:r>
            <a:endParaRPr sz="1800" dirty="0"/>
          </a:p>
          <a:p>
            <a:pPr marL="457200" lvl="0" indent="-323850" algn="l" rtl="0">
              <a:lnSpc>
                <a:spcPct val="115000"/>
              </a:lnSpc>
              <a:spcBef>
                <a:spcPts val="0"/>
              </a:spcBef>
              <a:spcAft>
                <a:spcPts val="0"/>
              </a:spcAft>
              <a:buSzPts val="1500"/>
              <a:buChar char="●"/>
            </a:pPr>
            <a:r>
              <a:rPr lang="en-US" sz="1600" b="1" noProof="1">
                <a:solidFill>
                  <a:schemeClr val="accent2"/>
                </a:solidFill>
              </a:rPr>
              <a:t>Tag-Value combination definition and specification of what should be in Value</a:t>
            </a:r>
            <a:endParaRPr sz="1600" dirty="0"/>
          </a:p>
          <a:p>
            <a:pPr marL="457200" lvl="0" indent="0" algn="l" rtl="0">
              <a:lnSpc>
                <a:spcPct val="115000"/>
              </a:lnSpc>
              <a:spcBef>
                <a:spcPts val="0"/>
              </a:spcBef>
              <a:spcAft>
                <a:spcPts val="0"/>
              </a:spcAft>
              <a:buNone/>
            </a:pPr>
            <a:endParaRPr sz="1600" dirty="0"/>
          </a:p>
          <a:p>
            <a:pPr marL="0" lvl="0" indent="0" algn="l" rtl="0">
              <a:lnSpc>
                <a:spcPct val="115000"/>
              </a:lnSpc>
              <a:spcBef>
                <a:spcPts val="0"/>
              </a:spcBef>
              <a:spcAft>
                <a:spcPts val="0"/>
              </a:spcAft>
              <a:buNone/>
            </a:pPr>
            <a:r>
              <a:rPr lang="en-US" sz="1800" noProof="1"/>
              <a:t>From v3.0</a:t>
            </a:r>
            <a:endParaRPr sz="1800" dirty="0"/>
          </a:p>
          <a:p>
            <a:pPr marL="457200" lvl="0" indent="-323850" algn="l" rtl="0">
              <a:lnSpc>
                <a:spcPct val="115000"/>
              </a:lnSpc>
              <a:spcBef>
                <a:spcPts val="0"/>
              </a:spcBef>
              <a:spcAft>
                <a:spcPts val="0"/>
              </a:spcAft>
              <a:buSzPts val="1500"/>
              <a:buChar char="●"/>
            </a:pPr>
            <a:r>
              <a:rPr lang="en-US" sz="1600" b="1" noProof="1">
                <a:solidFill>
                  <a:schemeClr val="accent2"/>
                </a:solidFill>
              </a:rPr>
              <a:t>Object model</a:t>
            </a:r>
            <a:r>
              <a:rPr lang="en-US" sz="1600" noProof="1"/>
              <a:t> defined by classes and properties</a:t>
            </a:r>
            <a:endParaRPr sz="1600" b="1" dirty="0">
              <a:solidFill>
                <a:schemeClr val="accent2"/>
              </a:solidFill>
            </a:endParaRPr>
          </a:p>
          <a:p>
            <a:pPr marL="457200" lvl="0" indent="-323850" algn="l" rtl="0">
              <a:lnSpc>
                <a:spcPct val="115000"/>
              </a:lnSpc>
              <a:spcBef>
                <a:spcPts val="0"/>
              </a:spcBef>
              <a:spcAft>
                <a:spcPts val="0"/>
              </a:spcAft>
              <a:buSzPts val="1500"/>
              <a:buChar char="●"/>
            </a:pPr>
            <a:r>
              <a:rPr lang="en-US" sz="1600" b="1" noProof="1">
                <a:solidFill>
                  <a:schemeClr val="accent2"/>
                </a:solidFill>
              </a:rPr>
              <a:t>Profile is defined</a:t>
            </a:r>
            <a:r>
              <a:rPr lang="en-US" sz="1600" noProof="1"/>
              <a:t> </a:t>
            </a:r>
            <a:r>
              <a:rPr lang="en-US" sz="1600" noProof="1">
                <a:solidFill>
                  <a:schemeClr val="dk1"/>
                </a:solidFill>
              </a:rPr>
              <a:t>and</a:t>
            </a:r>
            <a:r>
              <a:rPr lang="en-US" sz="1600" noProof="1"/>
              <a:t> </a:t>
            </a:r>
            <a:r>
              <a:rPr lang="en-US" sz="1600" b="1" noProof="1">
                <a:solidFill>
                  <a:schemeClr val="accent2"/>
                </a:solidFill>
              </a:rPr>
              <a:t>each class, property can be customized</a:t>
            </a:r>
            <a:endParaRPr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g257330cf984_0_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noProof="1"/>
              <a:t>Changes in SPDX 3.0</a:t>
            </a:r>
            <a:endParaRPr dirty="0"/>
          </a:p>
        </p:txBody>
      </p:sp>
      <p:pic>
        <p:nvPicPr>
          <p:cNvPr id="95" name="Google Shape;95;g257330cf984_0_8"/>
          <p:cNvPicPr preferRelativeResize="0"/>
          <p:nvPr/>
        </p:nvPicPr>
        <p:blipFill>
          <a:blip r:embed="rId3">
            <a:alphaModFix/>
          </a:blip>
          <a:stretch>
            <a:fillRect/>
          </a:stretch>
        </p:blipFill>
        <p:spPr>
          <a:xfrm>
            <a:off x="148731" y="867801"/>
            <a:ext cx="4632950" cy="3474700"/>
          </a:xfrm>
          <a:prstGeom prst="rect">
            <a:avLst/>
          </a:prstGeom>
          <a:noFill/>
          <a:ln>
            <a:noFill/>
          </a:ln>
        </p:spPr>
      </p:pic>
      <p:sp>
        <p:nvSpPr>
          <p:cNvPr id="96" name="Google Shape;96;g257330cf984_0_8"/>
          <p:cNvSpPr txBox="1"/>
          <p:nvPr/>
        </p:nvSpPr>
        <p:spPr>
          <a:xfrm>
            <a:off x="4539656" y="3788401"/>
            <a:ext cx="4161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40" u="sng" noProof="1">
                <a:solidFill>
                  <a:schemeClr val="hlink"/>
                </a:solidFill>
                <a:latin typeface="Roboto Mono Medium"/>
                <a:ea typeface="Roboto Mono Medium"/>
                <a:cs typeface="Roboto Mono Medium"/>
                <a:sym typeface="Roboto Mono Medium"/>
                <a:hlinkClick r:id="rId4"/>
              </a:rPr>
              <a:t>https://github.com/OpenChain-Project/OpenChain-JWG/blob/master/subgroups/sbom-sg/meetings/20230314/SPDX_version_comparison_en.pptx</a:t>
            </a:r>
            <a:endParaRPr sz="640">
              <a:latin typeface="Roboto Mono Medium"/>
              <a:ea typeface="Roboto Mono Medium"/>
              <a:cs typeface="Roboto Mono Medium"/>
              <a:sym typeface="Roboto Mono Medium"/>
            </a:endParaRPr>
          </a:p>
          <a:p>
            <a:pPr marL="0" lvl="0" indent="0" algn="l" rtl="0">
              <a:spcBef>
                <a:spcPts val="0"/>
              </a:spcBef>
              <a:spcAft>
                <a:spcPts val="0"/>
              </a:spcAft>
              <a:buNone/>
            </a:pPr>
            <a:r>
              <a:rPr lang="en-US" sz="640" noProof="1">
                <a:latin typeface="Roboto Mono Medium"/>
                <a:ea typeface="Roboto Mono Medium"/>
                <a:cs typeface="Roboto Mono Medium"/>
                <a:sym typeface="Roboto Mono Medium"/>
              </a:rPr>
              <a:t>Slightly modified</a:t>
            </a:r>
            <a:endParaRPr sz="640">
              <a:latin typeface="Roboto Mono Medium"/>
              <a:ea typeface="Roboto Mono Medium"/>
              <a:cs typeface="Roboto Mono Medium"/>
              <a:sym typeface="Roboto Mono Medium"/>
            </a:endParaRPr>
          </a:p>
        </p:txBody>
      </p:sp>
      <p:sp>
        <p:nvSpPr>
          <p:cNvPr id="97" name="Google Shape;97;g257330cf984_0_8"/>
          <p:cNvSpPr txBox="1">
            <a:spLocks noGrp="1"/>
          </p:cNvSpPr>
          <p:nvPr>
            <p:ph type="body" idx="1"/>
          </p:nvPr>
        </p:nvSpPr>
        <p:spPr>
          <a:xfrm>
            <a:off x="4596831" y="1608601"/>
            <a:ext cx="4161000" cy="1926300"/>
          </a:xfrm>
          <a:prstGeom prst="rect">
            <a:avLst/>
          </a:prstGeom>
        </p:spPr>
        <p:txBody>
          <a:bodyPr spcFirstLastPara="1" wrap="square" lIns="91425" tIns="91425" rIns="91425" bIns="91425" anchor="t" anchorCtr="0">
            <a:normAutofit/>
          </a:bodyPr>
          <a:lstStyle/>
          <a:p>
            <a:pPr marL="457200" lvl="0" indent="-322580" algn="l" rtl="0">
              <a:lnSpc>
                <a:spcPct val="150000"/>
              </a:lnSpc>
              <a:spcBef>
                <a:spcPts val="0"/>
              </a:spcBef>
              <a:spcAft>
                <a:spcPts val="0"/>
              </a:spcAft>
              <a:buSzPct val="100000"/>
              <a:buChar char="●"/>
            </a:pPr>
            <a:r>
              <a:rPr lang="en-US" sz="1280" noProof="1"/>
              <a:t>Security, AI/Dataset Profile added, package and licensing information separated into Software and Licensing Profiles</a:t>
            </a:r>
            <a:endParaRPr sz="1280" dirty="0"/>
          </a:p>
          <a:p>
            <a:pPr marL="457200" lvl="0" indent="-322580" algn="l" rtl="0">
              <a:lnSpc>
                <a:spcPct val="150000"/>
              </a:lnSpc>
              <a:spcBef>
                <a:spcPts val="0"/>
              </a:spcBef>
              <a:spcAft>
                <a:spcPts val="0"/>
              </a:spcAft>
              <a:buSzPct val="100000"/>
              <a:buChar char="●"/>
            </a:pPr>
            <a:r>
              <a:rPr lang="en-US" sz="1280" noProof="1"/>
              <a:t>Usage, Service Profile under discussion</a:t>
            </a:r>
            <a:endParaRPr sz="1280" dirty="0"/>
          </a:p>
          <a:p>
            <a:pPr marL="457200" lvl="0" indent="-322580" algn="l" rtl="0">
              <a:lnSpc>
                <a:spcPct val="150000"/>
              </a:lnSpc>
              <a:spcBef>
                <a:spcPts val="0"/>
              </a:spcBef>
              <a:spcAft>
                <a:spcPts val="0"/>
              </a:spcAft>
              <a:buSzPct val="100000"/>
              <a:buChar char="●"/>
            </a:pPr>
            <a:r>
              <a:rPr lang="en-US" sz="1280" noProof="1"/>
              <a:t>Lite Profile also proposed by JWG SBOM sg</a:t>
            </a:r>
            <a:endParaRPr sz="1280" dirty="0"/>
          </a:p>
        </p:txBody>
      </p:sp>
      <p:sp>
        <p:nvSpPr>
          <p:cNvPr id="2" name="TextBox 1">
            <a:extLst>
              <a:ext uri="{FF2B5EF4-FFF2-40B4-BE49-F238E27FC236}">
                <a16:creationId xmlns:a16="http://schemas.microsoft.com/office/drawing/2014/main" id="{C8565DCB-DF0A-625E-23A9-AE5103E234CB}"/>
              </a:ext>
            </a:extLst>
          </p:cNvPr>
          <p:cNvSpPr txBox="1"/>
          <p:nvPr/>
        </p:nvSpPr>
        <p:spPr>
          <a:xfrm>
            <a:off x="4781681" y="1355101"/>
            <a:ext cx="2161169" cy="276999"/>
          </a:xfrm>
          <a:prstGeom prst="rect">
            <a:avLst/>
          </a:prstGeom>
          <a:noFill/>
        </p:spPr>
        <p:txBody>
          <a:bodyPr wrap="none" rtlCol="0">
            <a:spAutoFit/>
          </a:bodyPr>
          <a:lstStyle/>
          <a:p>
            <a:r>
              <a:rPr kumimoji="1" lang="en-US" altLang="ja-JP" sz="1200" b="1" dirty="0">
                <a:solidFill>
                  <a:schemeClr val="accent2"/>
                </a:solidFill>
              </a:rPr>
              <a:t>New Specifications: </a:t>
            </a:r>
            <a:r>
              <a:rPr kumimoji="1" lang="en-US" altLang="ja-JP" sz="1200" b="1" u="sng" dirty="0">
                <a:solidFill>
                  <a:schemeClr val="accent2"/>
                </a:solidFill>
              </a:rPr>
              <a:t>Profile</a:t>
            </a:r>
            <a:endParaRPr kumimoji="1" lang="ja-JP" altLang="en-US" sz="1200" b="1" u="sng" dirty="0">
              <a:solidFill>
                <a:schemeClr val="accent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g257330cf984_0_4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noProof="1"/>
              <a:t>Changes in SPDX 3.0</a:t>
            </a:r>
            <a:endParaRPr/>
          </a:p>
        </p:txBody>
      </p:sp>
      <p:sp>
        <p:nvSpPr>
          <p:cNvPr id="103" name="Google Shape;103;g257330cf984_0_48"/>
          <p:cNvSpPr txBox="1">
            <a:spLocks noGrp="1"/>
          </p:cNvSpPr>
          <p:nvPr>
            <p:ph type="body" idx="1"/>
          </p:nvPr>
        </p:nvSpPr>
        <p:spPr>
          <a:xfrm>
            <a:off x="5800825" y="967125"/>
            <a:ext cx="3031500" cy="34119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en-US" sz="1600" b="1" u="sng" noProof="1"/>
              <a:t>Profiles</a:t>
            </a:r>
            <a:endParaRPr sz="1600" b="1" u="sng" dirty="0"/>
          </a:p>
          <a:p>
            <a:pPr marL="0" lvl="0" indent="0" algn="l" rtl="0">
              <a:lnSpc>
                <a:spcPct val="150000"/>
              </a:lnSpc>
              <a:spcBef>
                <a:spcPts val="0"/>
              </a:spcBef>
              <a:spcAft>
                <a:spcPts val="0"/>
              </a:spcAft>
              <a:buNone/>
            </a:pPr>
            <a:r>
              <a:rPr lang="en-US" sz="1600" noProof="1"/>
              <a:t>Slightly confusing because it has two meanings</a:t>
            </a:r>
            <a:endParaRPr sz="1600" dirty="0"/>
          </a:p>
          <a:p>
            <a:pPr marL="457200" lvl="0" indent="-315753" algn="l" rtl="0">
              <a:lnSpc>
                <a:spcPct val="150000"/>
              </a:lnSpc>
              <a:spcBef>
                <a:spcPts val="0"/>
              </a:spcBef>
              <a:spcAft>
                <a:spcPts val="0"/>
              </a:spcAft>
              <a:buSzPct val="100000"/>
              <a:buChar char="●"/>
            </a:pPr>
            <a:r>
              <a:rPr lang="en-US" sz="1200" noProof="1"/>
              <a:t>For each profile, </a:t>
            </a:r>
            <a:r>
              <a:rPr lang="en-US" sz="1200" b="1" noProof="1">
                <a:solidFill>
                  <a:schemeClr val="accent2"/>
                </a:solidFill>
              </a:rPr>
              <a:t>constrain how each class uses its properties</a:t>
            </a:r>
            <a:r>
              <a:rPr lang="en-US" sz="1200" noProof="1"/>
              <a:t> (Separate required elements by profile, etc.)</a:t>
            </a:r>
            <a:endParaRPr sz="1200" dirty="0"/>
          </a:p>
          <a:p>
            <a:pPr marL="457200" lvl="0" indent="-315753" algn="l" rtl="0">
              <a:lnSpc>
                <a:spcPct val="150000"/>
              </a:lnSpc>
              <a:spcBef>
                <a:spcPts val="0"/>
              </a:spcBef>
              <a:spcAft>
                <a:spcPts val="0"/>
              </a:spcAft>
              <a:buSzPct val="100000"/>
              <a:buChar char="●"/>
            </a:pPr>
            <a:r>
              <a:rPr lang="en-US" sz="1200" b="1" noProof="1">
                <a:solidFill>
                  <a:schemeClr val="accent2"/>
                </a:solidFill>
              </a:rPr>
              <a:t>Separate namespaces</a:t>
            </a:r>
            <a:r>
              <a:rPr lang="en-US" sz="1200" noProof="1"/>
              <a:t> for each profile (Only use information about security, etc.)</a:t>
            </a:r>
            <a:endParaRPr sz="1600" dirty="0"/>
          </a:p>
        </p:txBody>
      </p:sp>
      <p:sp>
        <p:nvSpPr>
          <p:cNvPr id="105" name="Google Shape;105;g257330cf984_0_48"/>
          <p:cNvSpPr txBox="1"/>
          <p:nvPr/>
        </p:nvSpPr>
        <p:spPr>
          <a:xfrm>
            <a:off x="311700" y="4091300"/>
            <a:ext cx="3048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noProof="1">
                <a:latin typeface="Open Sans Medium"/>
                <a:ea typeface="Open Sans Medium"/>
                <a:cs typeface="Open Sans Medium"/>
                <a:sym typeface="Open Sans Medium"/>
              </a:rPr>
              <a:t>Open Source Summit North America 2023</a:t>
            </a:r>
            <a:endParaRPr sz="800">
              <a:latin typeface="Open Sans Medium"/>
              <a:ea typeface="Open Sans Medium"/>
              <a:cs typeface="Open Sans Medium"/>
              <a:sym typeface="Open Sans Medium"/>
            </a:endParaRPr>
          </a:p>
          <a:p>
            <a:pPr marL="0" lvl="0" indent="0" algn="l" rtl="0">
              <a:spcBef>
                <a:spcPts val="0"/>
              </a:spcBef>
              <a:spcAft>
                <a:spcPts val="0"/>
              </a:spcAft>
              <a:buNone/>
            </a:pPr>
            <a:r>
              <a:rPr lang="en-US" sz="800" noProof="1">
                <a:latin typeface="Open Sans Medium"/>
                <a:ea typeface="Open Sans Medium"/>
                <a:cs typeface="Open Sans Medium"/>
                <a:sym typeface="Open Sans Medium"/>
              </a:rPr>
              <a:t>SPDX 3.0 Toolng Mini Summit</a:t>
            </a:r>
            <a:endParaRPr sz="800">
              <a:latin typeface="Open Sans Medium"/>
              <a:ea typeface="Open Sans Medium"/>
              <a:cs typeface="Open Sans Medium"/>
              <a:sym typeface="Open Sans Medium"/>
            </a:endParaRPr>
          </a:p>
          <a:p>
            <a:pPr marL="0" lvl="0" indent="0" algn="l" rtl="0">
              <a:spcBef>
                <a:spcPts val="0"/>
              </a:spcBef>
              <a:spcAft>
                <a:spcPts val="0"/>
              </a:spcAft>
              <a:buNone/>
            </a:pPr>
            <a:r>
              <a:rPr lang="en-US" sz="640" noProof="1">
                <a:latin typeface="Open Sans Medium"/>
                <a:ea typeface="Open Sans Medium"/>
                <a:cs typeface="Open Sans Medium"/>
                <a:sym typeface="Open Sans Medium"/>
              </a:rPr>
              <a:t>Video:2.3 VS 3.0 Comparison Overview</a:t>
            </a:r>
            <a:endParaRPr sz="640">
              <a:latin typeface="Open Sans Medium"/>
              <a:ea typeface="Open Sans Medium"/>
              <a:cs typeface="Open Sans Medium"/>
              <a:sym typeface="Open Sans Medium"/>
            </a:endParaRPr>
          </a:p>
        </p:txBody>
      </p:sp>
      <p:pic>
        <p:nvPicPr>
          <p:cNvPr id="2" name="Google Shape;104;g257330cf984_0_48">
            <a:extLst>
              <a:ext uri="{FF2B5EF4-FFF2-40B4-BE49-F238E27FC236}">
                <a16:creationId xmlns:a16="http://schemas.microsoft.com/office/drawing/2014/main" id="{764B01A1-6244-E4DE-FBD5-F2EF0DBC7AFA}"/>
              </a:ext>
            </a:extLst>
          </p:cNvPr>
          <p:cNvPicPr preferRelativeResize="0"/>
          <p:nvPr/>
        </p:nvPicPr>
        <p:blipFill>
          <a:blip r:embed="rId3">
            <a:alphaModFix/>
          </a:blip>
          <a:stretch>
            <a:fillRect/>
          </a:stretch>
        </p:blipFill>
        <p:spPr>
          <a:xfrm>
            <a:off x="311700" y="1039900"/>
            <a:ext cx="5489125" cy="3100650"/>
          </a:xfrm>
          <a:prstGeom prst="rect">
            <a:avLst/>
          </a:prstGeom>
          <a:noFill/>
          <a:ln>
            <a:noFill/>
          </a:ln>
        </p:spPr>
      </p:pic>
      <p:sp>
        <p:nvSpPr>
          <p:cNvPr id="3" name="Google Shape;106;g257330cf984_0_48">
            <a:extLst>
              <a:ext uri="{FF2B5EF4-FFF2-40B4-BE49-F238E27FC236}">
                <a16:creationId xmlns:a16="http://schemas.microsoft.com/office/drawing/2014/main" id="{57393916-A515-2E2E-F28F-032339A7B540}"/>
              </a:ext>
            </a:extLst>
          </p:cNvPr>
          <p:cNvSpPr txBox="1"/>
          <p:nvPr/>
        </p:nvSpPr>
        <p:spPr>
          <a:xfrm>
            <a:off x="1063125" y="2266450"/>
            <a:ext cx="3794100" cy="19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600">
                <a:solidFill>
                  <a:schemeClr val="dk1"/>
                </a:solidFill>
                <a:highlight>
                  <a:schemeClr val="lt1"/>
                </a:highlight>
              </a:rPr>
              <a:t>プロパティへの追加の制約事項</a:t>
            </a:r>
            <a:endParaRPr sz="600">
              <a:solidFill>
                <a:schemeClr val="dk1"/>
              </a:solidFill>
              <a:highlight>
                <a:schemeClr val="lt1"/>
              </a:highlight>
            </a:endParaRPr>
          </a:p>
          <a:p>
            <a:pPr marL="0" lvl="0" indent="0" algn="l" rtl="0">
              <a:spcBef>
                <a:spcPts val="0"/>
              </a:spcBef>
              <a:spcAft>
                <a:spcPts val="0"/>
              </a:spcAft>
              <a:buNone/>
            </a:pPr>
            <a:r>
              <a:rPr lang="en-US" sz="600">
                <a:solidFill>
                  <a:schemeClr val="dk1"/>
                </a:solidFill>
                <a:highlight>
                  <a:schemeClr val="lt1"/>
                </a:highlight>
              </a:rPr>
              <a:t>(例：licensing profileにおける必須ライセンス情報)</a:t>
            </a:r>
            <a:endParaRPr sz="600">
              <a:solidFill>
                <a:schemeClr val="dk1"/>
              </a:solidFill>
              <a:highlight>
                <a:schemeClr val="lt1"/>
              </a:highlight>
            </a:endParaRPr>
          </a:p>
        </p:txBody>
      </p:sp>
      <p:sp>
        <p:nvSpPr>
          <p:cNvPr id="4" name="Google Shape;107;g257330cf984_0_48">
            <a:extLst>
              <a:ext uri="{FF2B5EF4-FFF2-40B4-BE49-F238E27FC236}">
                <a16:creationId xmlns:a16="http://schemas.microsoft.com/office/drawing/2014/main" id="{EC77C127-EF10-BE11-2DE0-B3D9D0B8A40D}"/>
              </a:ext>
            </a:extLst>
          </p:cNvPr>
          <p:cNvSpPr txBox="1"/>
          <p:nvPr/>
        </p:nvSpPr>
        <p:spPr>
          <a:xfrm>
            <a:off x="1063125" y="3043050"/>
            <a:ext cx="3794100" cy="19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600">
                <a:solidFill>
                  <a:schemeClr val="dk1"/>
                </a:solidFill>
                <a:highlight>
                  <a:schemeClr val="lt1"/>
                </a:highlight>
              </a:rPr>
              <a:t>論理的に消化可能な単位に語彙を整理する</a:t>
            </a:r>
            <a:endParaRPr sz="600">
              <a:solidFill>
                <a:schemeClr val="dk1"/>
              </a:solidFill>
              <a:highlight>
                <a:schemeClr val="lt1"/>
              </a:highlight>
            </a:endParaRPr>
          </a:p>
          <a:p>
            <a:pPr marL="0" lvl="0" indent="0" algn="l" rtl="0">
              <a:spcBef>
                <a:spcPts val="0"/>
              </a:spcBef>
              <a:spcAft>
                <a:spcPts val="0"/>
              </a:spcAft>
              <a:buNone/>
            </a:pPr>
            <a:r>
              <a:rPr lang="en-US" sz="600">
                <a:solidFill>
                  <a:schemeClr val="dk1"/>
                </a:solidFill>
                <a:highlight>
                  <a:schemeClr val="lt1"/>
                </a:highlight>
              </a:rPr>
              <a:t>(例：セキュリティのみに関心がある場合ライセンスに関するすべての用語を知っている必要はない)</a:t>
            </a:r>
            <a:endParaRPr sz="600">
              <a:solidFill>
                <a:schemeClr val="dk1"/>
              </a:solidFill>
              <a:highlight>
                <a:schemeClr val="lt1"/>
              </a:highlight>
            </a:endParaRPr>
          </a:p>
        </p:txBody>
      </p:sp>
      <p:sp>
        <p:nvSpPr>
          <p:cNvPr id="5" name="Google Shape;108;g257330cf984_0_48">
            <a:extLst>
              <a:ext uri="{FF2B5EF4-FFF2-40B4-BE49-F238E27FC236}">
                <a16:creationId xmlns:a16="http://schemas.microsoft.com/office/drawing/2014/main" id="{CCE9F28C-A95A-E529-49DF-D848005FAD0F}"/>
              </a:ext>
            </a:extLst>
          </p:cNvPr>
          <p:cNvSpPr txBox="1"/>
          <p:nvPr/>
        </p:nvSpPr>
        <p:spPr>
          <a:xfrm>
            <a:off x="2607875" y="2538075"/>
            <a:ext cx="488100" cy="19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600">
                <a:solidFill>
                  <a:schemeClr val="dk1"/>
                </a:solidFill>
                <a:highlight>
                  <a:schemeClr val="lt1"/>
                </a:highlight>
              </a:rPr>
              <a:t>名前空間</a:t>
            </a:r>
            <a:endParaRPr sz="600">
              <a:solidFill>
                <a:schemeClr val="dk1"/>
              </a:solidFill>
              <a:highlight>
                <a:schemeClr val="lt1"/>
              </a:highlight>
            </a:endParaRPr>
          </a:p>
        </p:txBody>
      </p:sp>
      <p:sp>
        <p:nvSpPr>
          <p:cNvPr id="6" name="Google Shape;109;g257330cf984_0_48">
            <a:extLst>
              <a:ext uri="{FF2B5EF4-FFF2-40B4-BE49-F238E27FC236}">
                <a16:creationId xmlns:a16="http://schemas.microsoft.com/office/drawing/2014/main" id="{0C6E93AF-C39A-E731-D27D-96FC857963BF}"/>
              </a:ext>
            </a:extLst>
          </p:cNvPr>
          <p:cNvSpPr txBox="1"/>
          <p:nvPr/>
        </p:nvSpPr>
        <p:spPr>
          <a:xfrm>
            <a:off x="2607875" y="1740250"/>
            <a:ext cx="488100" cy="19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600">
                <a:solidFill>
                  <a:schemeClr val="dk1"/>
                </a:solidFill>
                <a:highlight>
                  <a:schemeClr val="lt1"/>
                </a:highlight>
              </a:rPr>
              <a:t>適合要件</a:t>
            </a:r>
            <a:endParaRPr sz="600">
              <a:solidFill>
                <a:schemeClr val="dk1"/>
              </a:solidFill>
              <a:highlight>
                <a:schemeClr val="lt1"/>
              </a:highlight>
            </a:endParaRPr>
          </a:p>
        </p:txBody>
      </p:sp>
      <p:sp>
        <p:nvSpPr>
          <p:cNvPr id="7" name="Google Shape;110;g257330cf984_0_48">
            <a:extLst>
              <a:ext uri="{FF2B5EF4-FFF2-40B4-BE49-F238E27FC236}">
                <a16:creationId xmlns:a16="http://schemas.microsoft.com/office/drawing/2014/main" id="{E3C5CF50-4E67-72BE-429F-02A2E6108413}"/>
              </a:ext>
            </a:extLst>
          </p:cNvPr>
          <p:cNvSpPr txBox="1"/>
          <p:nvPr/>
        </p:nvSpPr>
        <p:spPr>
          <a:xfrm>
            <a:off x="1131050" y="3675400"/>
            <a:ext cx="3048300" cy="19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600">
                <a:solidFill>
                  <a:schemeClr val="dk1"/>
                </a:solidFill>
                <a:highlight>
                  <a:schemeClr val="lt1"/>
                </a:highlight>
              </a:rPr>
              <a:t>SPDX WGがprofile周りを整理する</a:t>
            </a:r>
            <a:endParaRPr sz="600">
              <a:solidFill>
                <a:schemeClr val="dk1"/>
              </a:solidFill>
              <a:highlight>
                <a:schemeClr val="lt1"/>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g257330cf984_0_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noProof="1"/>
              <a:t>SPDX 3.0 Discussion in SPDX Community</a:t>
            </a:r>
            <a:endParaRPr dirty="0"/>
          </a:p>
        </p:txBody>
      </p:sp>
      <p:sp>
        <p:nvSpPr>
          <p:cNvPr id="116" name="Google Shape;116;g257330cf984_0_25"/>
          <p:cNvSpPr txBox="1">
            <a:spLocks noGrp="1"/>
          </p:cNvSpPr>
          <p:nvPr>
            <p:ph type="body" idx="1"/>
          </p:nvPr>
        </p:nvSpPr>
        <p:spPr>
          <a:xfrm>
            <a:off x="311700" y="1120977"/>
            <a:ext cx="8520600" cy="33390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US" noProof="1"/>
              <a:t>Due to significant changes in specifications from SPDX 2.3, the SPDX WG is conducting online meetings for each subgroup on the following schedule: Some of the meetings are held at night, and although it may be a little difficult to attend from Japan, I think it would be very helpful to participate in topics of your interest.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noProof="1"/>
              <a:t>SPDX meetings (EST/EDT notation, so it's roughly AM00:00- or AM01:00- JST)</a:t>
            </a:r>
            <a:endParaRPr dirty="0"/>
          </a:p>
          <a:p>
            <a:pPr marL="0" lvl="0" indent="450850" algn="l" rtl="0">
              <a:spcBef>
                <a:spcPts val="0"/>
              </a:spcBef>
              <a:spcAft>
                <a:spcPts val="0"/>
              </a:spcAft>
              <a:buNone/>
            </a:pPr>
            <a:r>
              <a:rPr lang="en-US" u="sng" noProof="1">
                <a:solidFill>
                  <a:schemeClr val="hlink"/>
                </a:solidFill>
                <a:hlinkClick r:id="rId3"/>
              </a:rPr>
              <a:t>https://github.com/spdx/meetings</a:t>
            </a:r>
            <a:endParaRPr dirty="0"/>
          </a:p>
          <a:p>
            <a:pPr marL="0" lvl="0" indent="0" algn="l" rtl="0">
              <a:spcBef>
                <a:spcPts val="0"/>
              </a:spcBef>
              <a:spcAft>
                <a:spcPts val="0"/>
              </a:spcAft>
              <a:buNone/>
            </a:pPr>
            <a:r>
              <a:rPr lang="en-US" noProof="1"/>
              <a:t>SPDX- {tech, defects} ML (keep following these two MLs for technical topics)</a:t>
            </a:r>
            <a:endParaRPr dirty="0"/>
          </a:p>
          <a:p>
            <a:pPr marL="0" lvl="0" indent="457200" algn="l" rtl="0">
              <a:spcBef>
                <a:spcPts val="0"/>
              </a:spcBef>
              <a:spcAft>
                <a:spcPts val="0"/>
              </a:spcAft>
              <a:buNone/>
            </a:pPr>
            <a:r>
              <a:rPr lang="en-US" u="sng" noProof="1">
                <a:solidFill>
                  <a:schemeClr val="hlink"/>
                </a:solidFill>
                <a:hlinkClick r:id="rId4"/>
              </a:rPr>
              <a:t>https://lists.spdx.org/g/spdx-tech</a:t>
            </a:r>
            <a:endParaRPr dirty="0"/>
          </a:p>
          <a:p>
            <a:pPr marL="0" lvl="0" indent="457200" algn="l" rtl="0">
              <a:spcBef>
                <a:spcPts val="0"/>
              </a:spcBef>
              <a:spcAft>
                <a:spcPts val="0"/>
              </a:spcAft>
              <a:buNone/>
            </a:pPr>
            <a:r>
              <a:rPr lang="en-US" u="sng" noProof="1">
                <a:solidFill>
                  <a:schemeClr val="hlink"/>
                </a:solidFill>
                <a:hlinkClick r:id="rId5"/>
              </a:rPr>
              <a:t>https://lists.spdx.org/g/spdx-defects</a:t>
            </a:r>
            <a:endParaRPr dirty="0"/>
          </a:p>
          <a:p>
            <a:pPr marL="0" lvl="0" indent="0" algn="l" rtl="0">
              <a:spcBef>
                <a:spcPts val="0"/>
              </a:spcBef>
              <a:spcAft>
                <a:spcPts val="0"/>
              </a:spcAft>
              <a:buNone/>
            </a:pPr>
            <a:r>
              <a:rPr lang="en-US" noProof="1"/>
              <a:t>SPDX Asia Telco.</a:t>
            </a:r>
            <a:endParaRPr dirty="0"/>
          </a:p>
          <a:p>
            <a:pPr marL="0" lvl="0" indent="457200" algn="l" rtl="0">
              <a:spcBef>
                <a:spcPts val="0"/>
              </a:spcBef>
              <a:spcAft>
                <a:spcPts val="0"/>
              </a:spcAft>
              <a:buNone/>
            </a:pPr>
            <a:r>
              <a:rPr lang="en-US" noProof="1"/>
              <a:t>9:00 a.m. the second Tuesday of each month - on Zoom</a:t>
            </a:r>
            <a:endParaRPr dirty="0"/>
          </a:p>
          <a:p>
            <a:pPr marL="0" lvl="0" indent="457200" algn="l" rtl="0">
              <a:spcBef>
                <a:spcPts val="0"/>
              </a:spcBef>
              <a:spcAft>
                <a:spcPts val="0"/>
              </a:spcAft>
              <a:buNone/>
            </a:pPr>
            <a:r>
              <a:rPr lang="en-US" noProof="1"/>
              <a:t>Let us know via ML or Slack if you need it. Get meeting invitations sent.</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6"/>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ct val="111111"/>
              <a:buNone/>
            </a:pPr>
            <a:r>
              <a:rPr lang="en-US" noProof="1"/>
              <a:t>SPDX 3.0 Object Model</a:t>
            </a:r>
            <a:endParaRPr/>
          </a:p>
        </p:txBody>
      </p:sp>
      <p:sp>
        <p:nvSpPr>
          <p:cNvPr id="122" name="Google Shape;122;p6"/>
          <p:cNvSpPr txBox="1"/>
          <p:nvPr/>
        </p:nvSpPr>
        <p:spPr>
          <a:xfrm>
            <a:off x="2047025" y="4570117"/>
            <a:ext cx="23004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40" b="0" i="0" u="sng" strike="noStrike" cap="none" noProof="1">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spdx-3-model/model.png at cb37ac018d464cabc11d4b590c7830a489c8f1f5 · spdx/spdx-3-model (github.com)</a:t>
            </a:r>
            <a:endParaRPr sz="640" b="0" i="0" u="none" strike="noStrike" cap="none">
              <a:solidFill>
                <a:srgbClr val="000000"/>
              </a:solidFill>
              <a:latin typeface="Arial"/>
              <a:ea typeface="Arial"/>
              <a:cs typeface="Arial"/>
              <a:sym typeface="Arial"/>
            </a:endParaRPr>
          </a:p>
        </p:txBody>
      </p:sp>
      <p:pic>
        <p:nvPicPr>
          <p:cNvPr id="123" name="Google Shape;123;p6"/>
          <p:cNvPicPr preferRelativeResize="0"/>
          <p:nvPr/>
        </p:nvPicPr>
        <p:blipFill>
          <a:blip r:embed="rId4">
            <a:alphaModFix/>
          </a:blip>
          <a:stretch>
            <a:fillRect/>
          </a:stretch>
        </p:blipFill>
        <p:spPr>
          <a:xfrm>
            <a:off x="311700" y="1017800"/>
            <a:ext cx="3960017" cy="3493218"/>
          </a:xfrm>
          <a:prstGeom prst="rect">
            <a:avLst/>
          </a:prstGeom>
          <a:noFill/>
          <a:ln>
            <a:noFill/>
          </a:ln>
        </p:spPr>
      </p:pic>
      <p:pic>
        <p:nvPicPr>
          <p:cNvPr id="124" name="Google Shape;124;p6"/>
          <p:cNvPicPr preferRelativeResize="0"/>
          <p:nvPr/>
        </p:nvPicPr>
        <p:blipFill>
          <a:blip r:embed="rId5">
            <a:alphaModFix/>
          </a:blip>
          <a:stretch>
            <a:fillRect/>
          </a:stretch>
        </p:blipFill>
        <p:spPr>
          <a:xfrm>
            <a:off x="4482625" y="1017800"/>
            <a:ext cx="4043855" cy="461700"/>
          </a:xfrm>
          <a:prstGeom prst="rect">
            <a:avLst/>
          </a:prstGeom>
          <a:noFill/>
          <a:ln>
            <a:noFill/>
          </a:ln>
        </p:spPr>
      </p:pic>
      <p:sp>
        <p:nvSpPr>
          <p:cNvPr id="125" name="Google Shape;125;p6"/>
          <p:cNvSpPr txBox="1"/>
          <p:nvPr/>
        </p:nvSpPr>
        <p:spPr>
          <a:xfrm>
            <a:off x="4579500" y="1711850"/>
            <a:ext cx="3947100" cy="233907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noProof="1">
                <a:latin typeface="Open Sans Medium"/>
                <a:ea typeface="Open Sans Medium"/>
                <a:cs typeface="Open Sans Medium"/>
                <a:sym typeface="Open Sans Medium"/>
              </a:rPr>
              <a:t>It specifies the classes, the properties they have, and their relationships.</a:t>
            </a:r>
            <a:endParaRPr sz="1400" dirty="0">
              <a:latin typeface="Open Sans Medium"/>
              <a:ea typeface="Open Sans Medium"/>
              <a:cs typeface="Open Sans Medium"/>
              <a:sym typeface="Open Sans Medium"/>
            </a:endParaRPr>
          </a:p>
          <a:p>
            <a:pPr marL="0" lvl="0" indent="0" algn="l" rtl="0">
              <a:spcBef>
                <a:spcPts val="0"/>
              </a:spcBef>
              <a:spcAft>
                <a:spcPts val="0"/>
              </a:spcAft>
              <a:buNone/>
            </a:pPr>
            <a:r>
              <a:rPr lang="en-US" sz="1400" noProof="1">
                <a:latin typeface="Open Sans Medium"/>
                <a:ea typeface="Open Sans Medium"/>
                <a:cs typeface="Open Sans Medium"/>
                <a:sym typeface="Open Sans Medium"/>
              </a:rPr>
              <a:t>Profiles for which classes are not listed, such as Licensing, Security, and so on, are still being discussed in the WG where they are listed.</a:t>
            </a:r>
            <a:endParaRPr sz="1400" dirty="0">
              <a:latin typeface="Open Sans Medium"/>
              <a:ea typeface="Open Sans Medium"/>
              <a:cs typeface="Open Sans Medium"/>
              <a:sym typeface="Open Sans Medium"/>
            </a:endParaRPr>
          </a:p>
          <a:p>
            <a:pPr marL="0" lvl="0" indent="0" algn="l" rtl="0">
              <a:spcBef>
                <a:spcPts val="0"/>
              </a:spcBef>
              <a:spcAft>
                <a:spcPts val="0"/>
              </a:spcAft>
              <a:buNone/>
            </a:pPr>
            <a:endParaRPr sz="1400" dirty="0">
              <a:latin typeface="Open Sans Medium"/>
              <a:ea typeface="Open Sans Medium"/>
              <a:cs typeface="Open Sans Medium"/>
              <a:sym typeface="Open Sans Medium"/>
            </a:endParaRPr>
          </a:p>
          <a:p>
            <a:pPr marL="0" lvl="0" indent="0" algn="l" rtl="0">
              <a:spcBef>
                <a:spcPts val="0"/>
              </a:spcBef>
              <a:spcAft>
                <a:spcPts val="0"/>
              </a:spcAft>
              <a:buNone/>
            </a:pPr>
            <a:r>
              <a:rPr lang="en-US" sz="1400" noProof="1">
                <a:latin typeface="Open Sans Medium"/>
                <a:ea typeface="Open Sans Medium"/>
                <a:cs typeface="Open Sans Medium"/>
                <a:sym typeface="Open Sans Medium"/>
              </a:rPr>
              <a:t>These class diagrams were created using </a:t>
            </a:r>
            <a:r>
              <a:rPr lang="en-US" sz="1400" u="sng" noProof="1">
                <a:solidFill>
                  <a:schemeClr val="hlink"/>
                </a:solidFill>
                <a:latin typeface="Open Sans Medium"/>
                <a:ea typeface="Open Sans Medium"/>
                <a:cs typeface="Open Sans Medium"/>
                <a:sym typeface="Open Sans Medium"/>
                <a:hlinkClick r:id="rId6"/>
              </a:rPr>
              <a:t>draw.io</a:t>
            </a:r>
            <a:r>
              <a:rPr lang="en-US" sz="1400" noProof="1">
                <a:latin typeface="Open Sans Medium"/>
                <a:ea typeface="Open Sans Medium"/>
                <a:cs typeface="Open Sans Medium"/>
                <a:sym typeface="Open Sans Medium"/>
              </a:rPr>
              <a:t>, and by using </a:t>
            </a:r>
            <a:r>
              <a:rPr lang="en-US" sz="1400" u="sng" noProof="1">
                <a:solidFill>
                  <a:schemeClr val="hlink"/>
                </a:solidFill>
                <a:latin typeface="Open Sans Medium"/>
                <a:ea typeface="Open Sans Medium"/>
                <a:cs typeface="Open Sans Medium"/>
                <a:sym typeface="Open Sans Medium"/>
                <a:hlinkClick r:id="rId7"/>
              </a:rPr>
              <a:t>this file</a:t>
            </a:r>
            <a:r>
              <a:rPr lang="en-US" sz="1400" noProof="1">
                <a:latin typeface="Open Sans Medium"/>
                <a:ea typeface="Open Sans Medium"/>
                <a:cs typeface="Open Sans Medium"/>
                <a:sym typeface="Open Sans Medium"/>
              </a:rPr>
              <a:t>, they can be </a:t>
            </a:r>
            <a:r>
              <a:rPr lang="en-US" sz="1400" u="sng" noProof="1">
                <a:solidFill>
                  <a:schemeClr val="hlink"/>
                </a:solidFill>
                <a:latin typeface="Open Sans Medium"/>
                <a:ea typeface="Open Sans Medium"/>
                <a:cs typeface="Open Sans Medium"/>
                <a:sym typeface="Open Sans Medium"/>
                <a:hlinkClick r:id="rId8"/>
              </a:rPr>
              <a:t>edited in VSCode</a:t>
            </a:r>
            <a:r>
              <a:rPr lang="en-US" sz="1400" noProof="1">
                <a:latin typeface="Open Sans Medium"/>
                <a:ea typeface="Open Sans Medium"/>
                <a:cs typeface="Open Sans Medium"/>
                <a:sym typeface="Open Sans Medium"/>
              </a:rPr>
              <a:t> and so on.</a:t>
            </a:r>
            <a:endParaRPr sz="1400" dirty="0">
              <a:latin typeface="Open Sans Medium"/>
              <a:ea typeface="Open Sans Medium"/>
              <a:cs typeface="Open Sans Medium"/>
              <a:sym typeface="Open Sans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257330cf984_0_4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rgbClr val="000000"/>
              </a:buClr>
              <a:buSzPct val="111111"/>
              <a:buFont typeface="Arial"/>
              <a:buNone/>
            </a:pPr>
            <a:r>
              <a:rPr lang="en-US" noProof="1"/>
              <a:t>SPDX 3.0 DataTypes</a:t>
            </a:r>
            <a:endParaRPr dirty="0"/>
          </a:p>
        </p:txBody>
      </p:sp>
      <p:pic>
        <p:nvPicPr>
          <p:cNvPr id="131" name="Google Shape;131;g257330cf984_0_40"/>
          <p:cNvPicPr preferRelativeResize="0"/>
          <p:nvPr/>
        </p:nvPicPr>
        <p:blipFill>
          <a:blip r:embed="rId3">
            <a:alphaModFix/>
          </a:blip>
          <a:stretch>
            <a:fillRect/>
          </a:stretch>
        </p:blipFill>
        <p:spPr>
          <a:xfrm>
            <a:off x="408850" y="1017800"/>
            <a:ext cx="3155425" cy="3523975"/>
          </a:xfrm>
          <a:prstGeom prst="rect">
            <a:avLst/>
          </a:prstGeom>
          <a:noFill/>
          <a:ln>
            <a:noFill/>
          </a:ln>
        </p:spPr>
      </p:pic>
      <p:pic>
        <p:nvPicPr>
          <p:cNvPr id="132" name="Google Shape;132;g257330cf984_0_40"/>
          <p:cNvPicPr preferRelativeResize="0"/>
          <p:nvPr/>
        </p:nvPicPr>
        <p:blipFill>
          <a:blip r:embed="rId4">
            <a:alphaModFix/>
          </a:blip>
          <a:stretch>
            <a:fillRect/>
          </a:stretch>
        </p:blipFill>
        <p:spPr>
          <a:xfrm>
            <a:off x="3655025" y="1017800"/>
            <a:ext cx="3409725" cy="3523976"/>
          </a:xfrm>
          <a:prstGeom prst="rect">
            <a:avLst/>
          </a:prstGeom>
          <a:noFill/>
          <a:ln>
            <a:noFill/>
          </a:ln>
        </p:spPr>
      </p:pic>
      <p:sp>
        <p:nvSpPr>
          <p:cNvPr id="133" name="Google Shape;133;g257330cf984_0_40"/>
          <p:cNvSpPr txBox="1"/>
          <p:nvPr/>
        </p:nvSpPr>
        <p:spPr>
          <a:xfrm>
            <a:off x="7155500" y="1017800"/>
            <a:ext cx="1743300" cy="126185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noProof="1">
                <a:latin typeface="Open Sans Medium"/>
                <a:ea typeface="Open Sans Medium"/>
                <a:cs typeface="Open Sans Medium"/>
                <a:sym typeface="Open Sans Medium"/>
              </a:rPr>
              <a:t>A list of data types for each property and the range of possible data is also specified.</a:t>
            </a:r>
            <a:endParaRPr sz="1400" dirty="0">
              <a:latin typeface="Open Sans Medium"/>
              <a:ea typeface="Open Sans Medium"/>
              <a:cs typeface="Open Sans Medium"/>
              <a:sym typeface="Open Sans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7"/>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ct val="111111"/>
              <a:buNone/>
            </a:pPr>
            <a:r>
              <a:rPr lang="en-US" noProof="1"/>
              <a:t>Example: Package Information</a:t>
            </a:r>
            <a:endParaRPr/>
          </a:p>
        </p:txBody>
      </p:sp>
      <p:sp>
        <p:nvSpPr>
          <p:cNvPr id="139" name="Google Shape;139;p7"/>
          <p:cNvSpPr/>
          <p:nvPr/>
        </p:nvSpPr>
        <p:spPr>
          <a:xfrm>
            <a:off x="4235631" y="1235491"/>
            <a:ext cx="4356461" cy="515983"/>
          </a:xfrm>
          <a:prstGeom prst="roundRect">
            <a:avLst>
              <a:gd name="adj" fmla="val 16667"/>
            </a:avLst>
          </a:prstGeom>
          <a:solidFill>
            <a:schemeClr val="accent3"/>
          </a:solidFill>
          <a:ln w="25400" cap="flat" cmpd="sng">
            <a:solidFill>
              <a:srgbClr val="4215A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20" b="0" i="0" u="none" strike="noStrike" cap="none" noProof="1">
                <a:solidFill>
                  <a:schemeClr val="lt1"/>
                </a:solidFill>
                <a:latin typeface="Arial"/>
                <a:ea typeface="Arial"/>
                <a:cs typeface="Arial"/>
                <a:sym typeface="Arial"/>
              </a:rPr>
              <a:t>Element</a:t>
            </a:r>
            <a:endParaRPr/>
          </a:p>
          <a:p>
            <a:pPr marL="0" marR="0" lvl="0" indent="0" algn="ctr" rtl="0">
              <a:lnSpc>
                <a:spcPct val="100000"/>
              </a:lnSpc>
              <a:spcBef>
                <a:spcPts val="0"/>
              </a:spcBef>
              <a:spcAft>
                <a:spcPts val="0"/>
              </a:spcAft>
              <a:buNone/>
            </a:pPr>
            <a:r>
              <a:rPr lang="en-US" sz="640" b="0" i="0" u="sng" strike="noStrike" cap="none" noProof="1">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spdx-3-model/model/Core/Classes/Element.md at cb37ac018d464cabc11d4b590c7830a489c8f1f5 · spdx/spdx-3-model · GitHub</a:t>
            </a:r>
            <a:endParaRPr sz="640" b="0" i="0" u="none" strike="noStrike" cap="none">
              <a:solidFill>
                <a:schemeClr val="lt1"/>
              </a:solidFill>
              <a:latin typeface="Arial"/>
              <a:ea typeface="Arial"/>
              <a:cs typeface="Arial"/>
              <a:sym typeface="Arial"/>
            </a:endParaRPr>
          </a:p>
        </p:txBody>
      </p:sp>
      <p:sp>
        <p:nvSpPr>
          <p:cNvPr id="140" name="Google Shape;140;p7"/>
          <p:cNvSpPr/>
          <p:nvPr/>
        </p:nvSpPr>
        <p:spPr>
          <a:xfrm>
            <a:off x="4235632" y="2069337"/>
            <a:ext cx="4356462" cy="515983"/>
          </a:xfrm>
          <a:prstGeom prst="roundRect">
            <a:avLst>
              <a:gd name="adj" fmla="val 16667"/>
            </a:avLst>
          </a:prstGeom>
          <a:solidFill>
            <a:schemeClr val="accent3"/>
          </a:solidFill>
          <a:ln w="25400" cap="flat" cmpd="sng">
            <a:solidFill>
              <a:srgbClr val="4215A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20" b="0" i="0" u="none" strike="noStrike" cap="none" noProof="1">
                <a:solidFill>
                  <a:schemeClr val="lt1"/>
                </a:solidFill>
                <a:latin typeface="Arial"/>
                <a:ea typeface="Arial"/>
                <a:cs typeface="Arial"/>
                <a:sym typeface="Arial"/>
              </a:rPr>
              <a:t>Artifact</a:t>
            </a:r>
            <a:endParaRPr/>
          </a:p>
          <a:p>
            <a:pPr marL="0" marR="0" lvl="0" indent="0" algn="ctr" rtl="0">
              <a:lnSpc>
                <a:spcPct val="100000"/>
              </a:lnSpc>
              <a:spcBef>
                <a:spcPts val="0"/>
              </a:spcBef>
              <a:spcAft>
                <a:spcPts val="0"/>
              </a:spcAft>
              <a:buNone/>
            </a:pPr>
            <a:r>
              <a:rPr lang="en-US" sz="640" b="0" i="0" u="sng" strike="noStrike" cap="none" noProof="1">
                <a:solidFill>
                  <a:schemeClr val="lt1"/>
                </a:solidFill>
                <a:latin typeface="Arial"/>
                <a:ea typeface="Arial"/>
                <a:cs typeface="Arial"/>
                <a:sym typeface="Arial"/>
                <a:hlinkClick r:id="rId4">
                  <a:extLst>
                    <a:ext uri="{A12FA001-AC4F-418D-AE19-62706E023703}">
                      <ahyp:hlinkClr xmlns:ahyp="http://schemas.microsoft.com/office/drawing/2018/hyperlinkcolor" val="tx"/>
                    </a:ext>
                  </a:extLst>
                </a:hlinkClick>
              </a:rPr>
              <a:t>spdx-3-model/model/Core/Classes/Artifact.md at cb37ac018d464cabc11d4b590c7830a489c8f1f5 · spdx/spdx-3-model · GitHub</a:t>
            </a:r>
            <a:endParaRPr sz="640" b="0" i="0" u="none" strike="noStrike" cap="none">
              <a:solidFill>
                <a:schemeClr val="lt1"/>
              </a:solidFill>
              <a:latin typeface="Arial"/>
              <a:ea typeface="Arial"/>
              <a:cs typeface="Arial"/>
              <a:sym typeface="Arial"/>
            </a:endParaRPr>
          </a:p>
        </p:txBody>
      </p:sp>
      <p:sp>
        <p:nvSpPr>
          <p:cNvPr id="141" name="Google Shape;141;p7"/>
          <p:cNvSpPr/>
          <p:nvPr/>
        </p:nvSpPr>
        <p:spPr>
          <a:xfrm>
            <a:off x="4235631" y="2903183"/>
            <a:ext cx="4356462" cy="515983"/>
          </a:xfrm>
          <a:prstGeom prst="roundRect">
            <a:avLst>
              <a:gd name="adj" fmla="val 16667"/>
            </a:avLst>
          </a:prstGeom>
          <a:solidFill>
            <a:schemeClr val="accent3"/>
          </a:solidFill>
          <a:ln w="25400" cap="flat" cmpd="sng">
            <a:solidFill>
              <a:srgbClr val="4215A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20" b="0" i="0" u="none" strike="noStrike" cap="none" noProof="1">
                <a:solidFill>
                  <a:schemeClr val="lt1"/>
                </a:solidFill>
                <a:latin typeface="Arial"/>
                <a:ea typeface="Arial"/>
                <a:cs typeface="Arial"/>
                <a:sym typeface="Arial"/>
              </a:rPr>
              <a:t>SoftwareArtifact</a:t>
            </a:r>
            <a:endParaRPr sz="112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640" b="0" i="0" u="sng" strike="noStrike" cap="none" noProof="1">
                <a:solidFill>
                  <a:schemeClr val="lt1"/>
                </a:solidFill>
                <a:latin typeface="Arial"/>
                <a:ea typeface="Arial"/>
                <a:cs typeface="Arial"/>
                <a:sym typeface="Arial"/>
                <a:hlinkClick r:id="rId5">
                  <a:extLst>
                    <a:ext uri="{A12FA001-AC4F-418D-AE19-62706E023703}">
                      <ahyp:hlinkClr xmlns:ahyp="http://schemas.microsoft.com/office/drawing/2018/hyperlinkcolor" val="tx"/>
                    </a:ext>
                  </a:extLst>
                </a:hlinkClick>
              </a:rPr>
              <a:t>spdx-3-model/model/Software/Classes/SoftwareArtifact.md at cb37ac018d464cabc11d4b590c7830a489c8f1f5 · spdx/spdx-3-model · GitHub</a:t>
            </a:r>
            <a:endParaRPr sz="640" b="0" i="0" u="none" strike="noStrike" cap="none">
              <a:solidFill>
                <a:schemeClr val="lt1"/>
              </a:solidFill>
              <a:latin typeface="Arial"/>
              <a:ea typeface="Arial"/>
              <a:cs typeface="Arial"/>
              <a:sym typeface="Arial"/>
            </a:endParaRPr>
          </a:p>
        </p:txBody>
      </p:sp>
      <p:sp>
        <p:nvSpPr>
          <p:cNvPr id="142" name="Google Shape;142;p7"/>
          <p:cNvSpPr/>
          <p:nvPr/>
        </p:nvSpPr>
        <p:spPr>
          <a:xfrm>
            <a:off x="4235631" y="3737028"/>
            <a:ext cx="4356462" cy="515983"/>
          </a:xfrm>
          <a:prstGeom prst="roundRect">
            <a:avLst>
              <a:gd name="adj" fmla="val 16667"/>
            </a:avLst>
          </a:prstGeom>
          <a:solidFill>
            <a:schemeClr val="accent3"/>
          </a:solidFill>
          <a:ln w="25400" cap="flat" cmpd="sng">
            <a:solidFill>
              <a:srgbClr val="4215A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20" b="0" i="0" u="none" strike="noStrike" cap="none" noProof="1">
                <a:solidFill>
                  <a:schemeClr val="lt1"/>
                </a:solidFill>
                <a:latin typeface="Arial"/>
                <a:ea typeface="Arial"/>
                <a:cs typeface="Arial"/>
                <a:sym typeface="Arial"/>
              </a:rPr>
              <a:t>Package</a:t>
            </a:r>
            <a:endParaRPr/>
          </a:p>
          <a:p>
            <a:pPr marL="0" marR="0" lvl="0" indent="0" algn="ctr" rtl="0">
              <a:lnSpc>
                <a:spcPct val="100000"/>
              </a:lnSpc>
              <a:spcBef>
                <a:spcPts val="0"/>
              </a:spcBef>
              <a:spcAft>
                <a:spcPts val="0"/>
              </a:spcAft>
              <a:buNone/>
            </a:pPr>
            <a:r>
              <a:rPr lang="en-US" sz="640" b="0" i="0" u="sng" strike="noStrike" cap="none" noProof="1">
                <a:solidFill>
                  <a:schemeClr val="lt1"/>
                </a:solidFill>
                <a:latin typeface="Arial"/>
                <a:ea typeface="Arial"/>
                <a:cs typeface="Arial"/>
                <a:sym typeface="Arial"/>
                <a:hlinkClick r:id="rId6">
                  <a:extLst>
                    <a:ext uri="{A12FA001-AC4F-418D-AE19-62706E023703}">
                      <ahyp:hlinkClr xmlns:ahyp="http://schemas.microsoft.com/office/drawing/2018/hyperlinkcolor" val="tx"/>
                    </a:ext>
                  </a:extLst>
                </a:hlinkClick>
              </a:rPr>
              <a:t>spdx-3-model/model/Software/Classes/Package.md at cb37ac018d464cabc11d4b590c7830a489c8f1f5 · spdx/spdx-3-model · GitHub</a:t>
            </a:r>
            <a:endParaRPr sz="640" b="0" i="0" u="none" strike="noStrike" cap="none">
              <a:solidFill>
                <a:schemeClr val="lt1"/>
              </a:solidFill>
              <a:latin typeface="Arial"/>
              <a:ea typeface="Arial"/>
              <a:cs typeface="Arial"/>
              <a:sym typeface="Arial"/>
            </a:endParaRPr>
          </a:p>
        </p:txBody>
      </p:sp>
      <p:cxnSp>
        <p:nvCxnSpPr>
          <p:cNvPr id="143" name="Google Shape;143;p7"/>
          <p:cNvCxnSpPr>
            <a:stCxn id="140" idx="0"/>
            <a:endCxn id="139" idx="2"/>
          </p:cNvCxnSpPr>
          <p:nvPr/>
        </p:nvCxnSpPr>
        <p:spPr>
          <a:xfrm rot="10800000">
            <a:off x="6413863" y="1751337"/>
            <a:ext cx="0" cy="318000"/>
          </a:xfrm>
          <a:prstGeom prst="straightConnector1">
            <a:avLst/>
          </a:prstGeom>
          <a:noFill/>
          <a:ln w="25400" cap="flat" cmpd="sng">
            <a:solidFill>
              <a:schemeClr val="accent3"/>
            </a:solidFill>
            <a:prstDash val="solid"/>
            <a:round/>
            <a:headEnd type="none" w="sm" len="sm"/>
            <a:tailEnd type="triangle" w="lg" len="lg"/>
          </a:ln>
        </p:spPr>
      </p:cxnSp>
      <p:cxnSp>
        <p:nvCxnSpPr>
          <p:cNvPr id="144" name="Google Shape;144;p7"/>
          <p:cNvCxnSpPr>
            <a:stCxn id="141" idx="0"/>
            <a:endCxn id="140" idx="2"/>
          </p:cNvCxnSpPr>
          <p:nvPr/>
        </p:nvCxnSpPr>
        <p:spPr>
          <a:xfrm rot="10800000">
            <a:off x="6413862" y="2585183"/>
            <a:ext cx="0" cy="318000"/>
          </a:xfrm>
          <a:prstGeom prst="straightConnector1">
            <a:avLst/>
          </a:prstGeom>
          <a:noFill/>
          <a:ln w="25400" cap="flat" cmpd="sng">
            <a:solidFill>
              <a:schemeClr val="accent3"/>
            </a:solidFill>
            <a:prstDash val="solid"/>
            <a:round/>
            <a:headEnd type="none" w="sm" len="sm"/>
            <a:tailEnd type="triangle" w="lg" len="lg"/>
          </a:ln>
        </p:spPr>
      </p:cxnSp>
      <p:cxnSp>
        <p:nvCxnSpPr>
          <p:cNvPr id="145" name="Google Shape;145;p7"/>
          <p:cNvCxnSpPr>
            <a:stCxn id="142" idx="0"/>
            <a:endCxn id="141" idx="2"/>
          </p:cNvCxnSpPr>
          <p:nvPr/>
        </p:nvCxnSpPr>
        <p:spPr>
          <a:xfrm rot="10800000">
            <a:off x="6413862" y="3419028"/>
            <a:ext cx="0" cy="318000"/>
          </a:xfrm>
          <a:prstGeom prst="straightConnector1">
            <a:avLst/>
          </a:prstGeom>
          <a:noFill/>
          <a:ln w="25400" cap="flat" cmpd="sng">
            <a:solidFill>
              <a:schemeClr val="accent3"/>
            </a:solidFill>
            <a:prstDash val="solid"/>
            <a:round/>
            <a:headEnd type="none" w="sm" len="sm"/>
            <a:tailEnd type="triangle" w="lg" len="lg"/>
          </a:ln>
        </p:spPr>
      </p:cxnSp>
      <p:sp>
        <p:nvSpPr>
          <p:cNvPr id="146" name="Google Shape;146;p7"/>
          <p:cNvSpPr txBox="1"/>
          <p:nvPr/>
        </p:nvSpPr>
        <p:spPr>
          <a:xfrm>
            <a:off x="6413861" y="1810082"/>
            <a:ext cx="56297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sng" strike="noStrike" cap="none" noProof="1">
                <a:solidFill>
                  <a:srgbClr val="000000"/>
                </a:solidFill>
                <a:latin typeface="Arial"/>
                <a:ea typeface="Arial"/>
                <a:cs typeface="Arial"/>
                <a:sym typeface="Arial"/>
              </a:rPr>
              <a:t>inherit</a:t>
            </a:r>
            <a:endParaRPr sz="800" b="0" i="0" u="sng" strike="noStrike" cap="none">
              <a:solidFill>
                <a:srgbClr val="000000"/>
              </a:solidFill>
              <a:latin typeface="Arial"/>
              <a:ea typeface="Arial"/>
              <a:cs typeface="Arial"/>
              <a:sym typeface="Arial"/>
            </a:endParaRPr>
          </a:p>
        </p:txBody>
      </p:sp>
      <p:sp>
        <p:nvSpPr>
          <p:cNvPr id="147" name="Google Shape;147;p7"/>
          <p:cNvSpPr txBox="1"/>
          <p:nvPr/>
        </p:nvSpPr>
        <p:spPr>
          <a:xfrm>
            <a:off x="456414" y="1012810"/>
            <a:ext cx="3472650"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20" b="0" i="0" u="none" strike="noStrike" cap="none" noProof="1">
                <a:solidFill>
                  <a:srgbClr val="000000"/>
                </a:solidFill>
                <a:latin typeface="Arial"/>
                <a:ea typeface="Arial"/>
                <a:cs typeface="Arial"/>
                <a:sym typeface="Arial"/>
              </a:rPr>
              <a:t>Examples</a:t>
            </a:r>
            <a:endParaRPr sz="112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120" b="0" i="0" u="none" strike="noStrike" cap="none" noProof="1">
                <a:solidFill>
                  <a:srgbClr val="000000"/>
                </a:solidFill>
                <a:latin typeface="Arial"/>
                <a:ea typeface="Arial"/>
                <a:cs typeface="Arial"/>
                <a:sym typeface="Arial"/>
              </a:rPr>
              <a:t>If you want to include information about software packages in the SBOMs</a:t>
            </a:r>
            <a:endParaRPr/>
          </a:p>
        </p:txBody>
      </p:sp>
      <p:sp>
        <p:nvSpPr>
          <p:cNvPr id="148" name="Google Shape;148;p7"/>
          <p:cNvSpPr txBox="1"/>
          <p:nvPr/>
        </p:nvSpPr>
        <p:spPr>
          <a:xfrm>
            <a:off x="456414" y="1833086"/>
            <a:ext cx="3472800" cy="2246729"/>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noProof="1">
                <a:solidFill>
                  <a:srgbClr val="000000"/>
                </a:solidFill>
                <a:latin typeface="Arial"/>
                <a:ea typeface="Arial"/>
                <a:cs typeface="Arial"/>
                <a:sym typeface="Arial"/>
              </a:rPr>
              <a:t>Information about software packages</a:t>
            </a:r>
            <a:r>
              <a:rPr lang="en-US" sz="1400" noProof="1"/>
              <a:t> </a:t>
            </a:r>
            <a:r>
              <a:rPr lang="en-US" sz="1400" b="0" i="0" u="none" strike="noStrike" cap="none" noProof="1">
                <a:solidFill>
                  <a:srgbClr val="000000"/>
                </a:solidFill>
                <a:latin typeface="Arial"/>
                <a:ea typeface="Arial"/>
                <a:cs typeface="Arial"/>
                <a:sym typeface="Arial"/>
              </a:rPr>
              <a:t>should</a:t>
            </a:r>
            <a:r>
              <a:rPr lang="en-US" sz="1400" noProof="1"/>
              <a:t> fall under Package Class!</a:t>
            </a:r>
          </a:p>
          <a:p>
            <a:pPr marL="342900" marR="0" lvl="0" indent="-342900" algn="l" rtl="0">
              <a:lnSpc>
                <a:spcPct val="100000"/>
              </a:lnSpc>
              <a:spcBef>
                <a:spcPts val="0"/>
              </a:spcBef>
              <a:spcAft>
                <a:spcPts val="0"/>
              </a:spcAft>
              <a:buClr>
                <a:srgbClr val="000000"/>
              </a:buClr>
              <a:buSzPts val="1400"/>
              <a:buFont typeface="Arial"/>
              <a:buAutoNum type="arabicPeriod"/>
            </a:pPr>
            <a:endParaRPr lang="en-US" sz="1400" b="0" i="0" u="none" strike="noStrike" cap="none" noProof="1">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400"/>
              <a:buFont typeface="Arial"/>
              <a:buAutoNum type="arabicPeriod"/>
            </a:pPr>
            <a:endParaRPr lang="en-US" sz="1400" noProof="1"/>
          </a:p>
          <a:p>
            <a:pPr marL="342900" marR="0" lvl="0" indent="-342900" algn="l" rtl="0">
              <a:lnSpc>
                <a:spcPct val="100000"/>
              </a:lnSpc>
              <a:spcBef>
                <a:spcPts val="0"/>
              </a:spcBef>
              <a:spcAft>
                <a:spcPts val="0"/>
              </a:spcAft>
              <a:buClr>
                <a:srgbClr val="000000"/>
              </a:buClr>
              <a:buSzPts val="1400"/>
              <a:buFont typeface="Arial"/>
              <a:buAutoNum type="arabicPeriod"/>
            </a:pPr>
            <a:endParaRPr lang="en-US" sz="1400" b="0" i="0" u="none" strike="noStrike" cap="none" noProof="1">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400"/>
              <a:buFont typeface="Arial"/>
              <a:buAutoNum type="arabicPeriod"/>
            </a:pPr>
            <a:endParaRPr lang="en-US" sz="1400" noProof="1"/>
          </a:p>
          <a:p>
            <a:pPr marL="342900" marR="0" lvl="0" indent="-342900" algn="l" rtl="0">
              <a:lnSpc>
                <a:spcPct val="100000"/>
              </a:lnSpc>
              <a:spcBef>
                <a:spcPts val="0"/>
              </a:spcBef>
              <a:spcAft>
                <a:spcPts val="0"/>
              </a:spcAft>
              <a:buClr>
                <a:srgbClr val="000000"/>
              </a:buClr>
              <a:buSzPts val="1400"/>
              <a:buFont typeface="+mj-lt"/>
              <a:buAutoNum type="arabicPeriod"/>
            </a:pPr>
            <a:endParaRPr lang="en-US" sz="1400" noProof="1"/>
          </a:p>
          <a:p>
            <a:pPr marL="342900" marR="0" lvl="0" indent="-342900" algn="l" rtl="0">
              <a:lnSpc>
                <a:spcPct val="100000"/>
              </a:lnSpc>
              <a:spcBef>
                <a:spcPts val="0"/>
              </a:spcBef>
              <a:spcAft>
                <a:spcPts val="0"/>
              </a:spcAft>
              <a:buClr>
                <a:srgbClr val="000000"/>
              </a:buClr>
              <a:buSzPts val="1400"/>
              <a:buFont typeface="+mj-lt"/>
              <a:buAutoNum type="arabicPeriod"/>
            </a:pPr>
            <a:r>
              <a:rPr lang="en-US" sz="1400" noProof="1"/>
              <a:t>It is a subclass, so you will be referring </a:t>
            </a:r>
            <a:r>
              <a:rPr lang="en-US" sz="1400" b="0" i="0" u="none" strike="noStrike" cap="none" noProof="1">
                <a:solidFill>
                  <a:srgbClr val="000000"/>
                </a:solidFill>
                <a:latin typeface="Arial"/>
                <a:ea typeface="Arial"/>
                <a:cs typeface="Arial"/>
                <a:sym typeface="Arial"/>
              </a:rPr>
              <a:t>to higher abstract classes</a:t>
            </a:r>
            <a:r>
              <a:rPr lang="en-US" sz="1400" noProof="1"/>
              <a:t>.</a:t>
            </a:r>
            <a:endParaRPr sz="1400" b="0" i="0" u="none" strike="noStrike" cap="none" dirty="0">
              <a:solidFill>
                <a:srgbClr val="000000"/>
              </a:solidFill>
              <a:latin typeface="Arial"/>
              <a:ea typeface="Arial"/>
              <a:cs typeface="Arial"/>
              <a:sym typeface="Arial"/>
            </a:endParaRPr>
          </a:p>
          <a:p>
            <a:pPr marL="342900" marR="0" lvl="0" indent="-25400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149" name="Google Shape;149;p7"/>
          <p:cNvPicPr preferRelativeResize="0"/>
          <p:nvPr/>
        </p:nvPicPr>
        <p:blipFill rotWithShape="1">
          <a:blip r:embed="rId7">
            <a:alphaModFix/>
          </a:blip>
          <a:srcRect/>
          <a:stretch/>
        </p:blipFill>
        <p:spPr>
          <a:xfrm>
            <a:off x="894476" y="2374845"/>
            <a:ext cx="2019464" cy="738675"/>
          </a:xfrm>
          <a:prstGeom prst="rect">
            <a:avLst/>
          </a:prstGeom>
          <a:noFill/>
          <a:ln>
            <a:noFill/>
          </a:ln>
        </p:spPr>
      </p:pic>
      <p:cxnSp>
        <p:nvCxnSpPr>
          <p:cNvPr id="150" name="Google Shape;150;p7"/>
          <p:cNvCxnSpPr/>
          <p:nvPr/>
        </p:nvCxnSpPr>
        <p:spPr>
          <a:xfrm rot="10800000" flipH="1">
            <a:off x="1163750" y="3141725"/>
            <a:ext cx="1628400" cy="9900"/>
          </a:xfrm>
          <a:prstGeom prst="straightConnector1">
            <a:avLst/>
          </a:prstGeom>
          <a:noFill/>
          <a:ln w="19050" cap="flat" cmpd="sng">
            <a:solidFill>
              <a:srgbClr val="FF0000"/>
            </a:solidFill>
            <a:prstDash val="solid"/>
            <a:round/>
            <a:headEnd type="none" w="med" len="med"/>
            <a:tailEnd type="none" w="med" len="med"/>
          </a:ln>
        </p:spPr>
      </p:cxnSp>
      <p:sp>
        <p:nvSpPr>
          <p:cNvPr id="3" name="TextBox 2">
            <a:extLst>
              <a:ext uri="{FF2B5EF4-FFF2-40B4-BE49-F238E27FC236}">
                <a16:creationId xmlns:a16="http://schemas.microsoft.com/office/drawing/2014/main" id="{39FE4BAE-B109-6EDF-08F6-1A4CD8DBCB9F}"/>
              </a:ext>
            </a:extLst>
          </p:cNvPr>
          <p:cNvSpPr txBox="1"/>
          <p:nvPr/>
        </p:nvSpPr>
        <p:spPr>
          <a:xfrm>
            <a:off x="3193472" y="4630413"/>
            <a:ext cx="4412673" cy="264688"/>
          </a:xfrm>
          <a:prstGeom prst="rect">
            <a:avLst/>
          </a:prstGeom>
          <a:solidFill>
            <a:srgbClr val="FFFF00"/>
          </a:solidFill>
        </p:spPr>
        <p:txBody>
          <a:bodyPr wrap="square">
            <a:spAutoFit/>
          </a:bodyPr>
          <a:lstStyle/>
          <a:p>
            <a:r>
              <a:rPr lang="en-US" altLang="ja-JP" b="1" u="sng" dirty="0"/>
              <a:t>Introducing </a:t>
            </a:r>
            <a:r>
              <a:rPr lang="ja-JP" altLang="en-US" b="1" u="sng" dirty="0"/>
              <a:t>how to understand the class </a:t>
            </a:r>
            <a:r>
              <a:rPr lang="en-US" altLang="ja-JP" b="1" u="sng" dirty="0"/>
              <a:t>and data </a:t>
            </a:r>
            <a:r>
              <a:rPr lang="ja-JP" altLang="en-US" b="1" u="sng" dirty="0"/>
              <a:t>structure.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8"/>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ct val="111111"/>
              <a:buNone/>
            </a:pPr>
            <a:r>
              <a:rPr lang="en-US" noProof="1"/>
              <a:t>Properties</a:t>
            </a:r>
            <a:endParaRPr/>
          </a:p>
        </p:txBody>
      </p:sp>
      <p:sp>
        <p:nvSpPr>
          <p:cNvPr id="156" name="Google Shape;156;p8"/>
          <p:cNvSpPr txBox="1">
            <a:spLocks noGrp="1"/>
          </p:cNvSpPr>
          <p:nvPr>
            <p:ph type="body" idx="1"/>
          </p:nvPr>
        </p:nvSpPr>
        <p:spPr>
          <a:xfrm>
            <a:off x="395189" y="1336418"/>
            <a:ext cx="1777050" cy="3339000"/>
          </a:xfrm>
          <a:prstGeom prst="rect">
            <a:avLst/>
          </a:prstGeom>
          <a:noFill/>
          <a:ln>
            <a:noFill/>
          </a:ln>
        </p:spPr>
        <p:txBody>
          <a:bodyPr spcFirstLastPara="1" wrap="square" lIns="91425" tIns="91425" rIns="91425" bIns="91425" anchor="t" anchorCtr="0">
            <a:normAutofit fontScale="77500" lnSpcReduction="20000"/>
          </a:bodyPr>
          <a:lstStyle/>
          <a:p>
            <a:pPr marL="114300" lvl="0" indent="0" algn="l" rtl="0">
              <a:lnSpc>
                <a:spcPct val="120000"/>
              </a:lnSpc>
              <a:spcBef>
                <a:spcPts val="0"/>
              </a:spcBef>
              <a:spcAft>
                <a:spcPts val="0"/>
              </a:spcAft>
              <a:buSzPct val="159999"/>
              <a:buNone/>
            </a:pPr>
            <a:r>
              <a:rPr lang="en-US" b="1" i="0" noProof="1">
                <a:solidFill>
                  <a:srgbClr val="1F2328"/>
                </a:solidFill>
                <a:latin typeface="Arial"/>
                <a:ea typeface="Arial"/>
                <a:cs typeface="Arial"/>
                <a:sym typeface="Arial"/>
              </a:rPr>
              <a:t>Properties</a:t>
            </a:r>
            <a:endParaRPr/>
          </a:p>
          <a:p>
            <a:pPr marL="114300" lvl="0" indent="0" algn="l" rtl="0">
              <a:lnSpc>
                <a:spcPct val="120000"/>
              </a:lnSpc>
              <a:spcBef>
                <a:spcPts val="0"/>
              </a:spcBef>
              <a:spcAft>
                <a:spcPts val="0"/>
              </a:spcAft>
              <a:buSzPct val="159999"/>
              <a:buNone/>
            </a:pPr>
            <a:r>
              <a:rPr lang="en-US" b="0" i="0" noProof="1">
                <a:solidFill>
                  <a:srgbClr val="1F2328"/>
                </a:solidFill>
                <a:latin typeface="Arial"/>
                <a:ea typeface="Arial"/>
                <a:cs typeface="Arial"/>
                <a:sym typeface="Arial"/>
              </a:rPr>
              <a:t>packageVersion</a:t>
            </a:r>
            <a:endParaRPr b="0" i="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type: xsd:string</a:t>
            </a:r>
            <a:endParaRPr b="0" i="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minCount: 0</a:t>
            </a:r>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maxCount: 1</a:t>
            </a:r>
            <a:endParaRPr/>
          </a:p>
          <a:p>
            <a:pPr marL="114300" lvl="0" indent="0" algn="l" rtl="0">
              <a:lnSpc>
                <a:spcPct val="120000"/>
              </a:lnSpc>
              <a:spcBef>
                <a:spcPts val="0"/>
              </a:spcBef>
              <a:spcAft>
                <a:spcPts val="0"/>
              </a:spcAft>
              <a:buSzPct val="159999"/>
              <a:buNone/>
            </a:pPr>
            <a:r>
              <a:rPr lang="en-US" b="0" i="0" noProof="1">
                <a:solidFill>
                  <a:srgbClr val="1F2328"/>
                </a:solidFill>
                <a:latin typeface="Arial"/>
                <a:ea typeface="Arial"/>
                <a:cs typeface="Arial"/>
                <a:sym typeface="Arial"/>
              </a:rPr>
              <a:t>downloadLocation</a:t>
            </a:r>
            <a:endParaRPr b="0" i="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type: xsd:anyURI</a:t>
            </a:r>
            <a:endParaRPr b="0" i="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minCount: 0</a:t>
            </a:r>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maxCount: 1</a:t>
            </a:r>
            <a:endParaRPr/>
          </a:p>
          <a:p>
            <a:pPr marL="114300" lvl="0" indent="0" algn="l" rtl="0">
              <a:lnSpc>
                <a:spcPct val="120000"/>
              </a:lnSpc>
              <a:spcBef>
                <a:spcPts val="0"/>
              </a:spcBef>
              <a:spcAft>
                <a:spcPts val="0"/>
              </a:spcAft>
              <a:buSzPct val="159999"/>
              <a:buNone/>
            </a:pPr>
            <a:r>
              <a:rPr lang="en-US" b="0" i="0" noProof="1">
                <a:solidFill>
                  <a:srgbClr val="1F2328"/>
                </a:solidFill>
                <a:latin typeface="Arial"/>
                <a:ea typeface="Arial"/>
                <a:cs typeface="Arial"/>
                <a:sym typeface="Arial"/>
              </a:rPr>
              <a:t>packageUrl</a:t>
            </a:r>
            <a:endParaRPr b="0" i="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type: xsd:anyURI</a:t>
            </a:r>
            <a:endParaRPr b="0" i="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minCount: 0</a:t>
            </a:r>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maxCount: 1</a:t>
            </a:r>
            <a:endParaRPr/>
          </a:p>
          <a:p>
            <a:pPr marL="114300" lvl="0" indent="0" algn="l" rtl="0">
              <a:lnSpc>
                <a:spcPct val="120000"/>
              </a:lnSpc>
              <a:spcBef>
                <a:spcPts val="0"/>
              </a:spcBef>
              <a:spcAft>
                <a:spcPts val="0"/>
              </a:spcAft>
              <a:buSzPct val="159999"/>
              <a:buNone/>
            </a:pPr>
            <a:r>
              <a:rPr lang="en-US" b="0" i="0" noProof="1">
                <a:solidFill>
                  <a:srgbClr val="1F2328"/>
                </a:solidFill>
                <a:latin typeface="Arial"/>
                <a:ea typeface="Arial"/>
                <a:cs typeface="Arial"/>
                <a:sym typeface="Arial"/>
              </a:rPr>
              <a:t>homePage</a:t>
            </a:r>
            <a:endParaRPr b="0" i="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type: xsd:anyURI</a:t>
            </a:r>
            <a:endParaRPr b="0" i="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minCount: 0</a:t>
            </a:r>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maxCount: 1</a:t>
            </a:r>
            <a:endParaRPr/>
          </a:p>
          <a:p>
            <a:pPr marL="114300" lvl="0" indent="0" algn="l" rtl="0">
              <a:lnSpc>
                <a:spcPct val="120000"/>
              </a:lnSpc>
              <a:spcBef>
                <a:spcPts val="0"/>
              </a:spcBef>
              <a:spcAft>
                <a:spcPts val="0"/>
              </a:spcAft>
              <a:buSzPct val="159999"/>
              <a:buNone/>
            </a:pPr>
            <a:r>
              <a:rPr lang="en-US" b="0" i="0" noProof="1">
                <a:solidFill>
                  <a:srgbClr val="1F2328"/>
                </a:solidFill>
                <a:latin typeface="Arial"/>
                <a:ea typeface="Arial"/>
                <a:cs typeface="Arial"/>
                <a:sym typeface="Arial"/>
              </a:rPr>
              <a:t>sourceInfo</a:t>
            </a:r>
            <a:endParaRPr b="0" i="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type: xsd:string</a:t>
            </a:r>
            <a:endParaRPr b="0" i="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minCount: 0</a:t>
            </a:r>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maxCount: 1</a:t>
            </a:r>
            <a:endParaRPr>
              <a:latin typeface="Arial"/>
              <a:ea typeface="Arial"/>
              <a:cs typeface="Arial"/>
              <a:sym typeface="Arial"/>
            </a:endParaRPr>
          </a:p>
        </p:txBody>
      </p:sp>
      <p:sp>
        <p:nvSpPr>
          <p:cNvPr id="157" name="Google Shape;157;p8"/>
          <p:cNvSpPr txBox="1"/>
          <p:nvPr/>
        </p:nvSpPr>
        <p:spPr>
          <a:xfrm>
            <a:off x="2172239" y="1343361"/>
            <a:ext cx="2100263" cy="3339000"/>
          </a:xfrm>
          <a:prstGeom prst="rect">
            <a:avLst/>
          </a:prstGeom>
          <a:noFill/>
          <a:ln>
            <a:noFill/>
          </a:ln>
        </p:spPr>
        <p:txBody>
          <a:bodyPr spcFirstLastPara="1" wrap="square" lIns="91425" tIns="91425" rIns="91425" bIns="91425" anchor="t" anchorCtr="0">
            <a:normAutofit fontScale="55000" lnSpcReduction="20000"/>
          </a:bodyPr>
          <a:lstStyle/>
          <a:p>
            <a:pPr marL="114300" marR="0" lvl="0" indent="0" algn="l" rtl="0">
              <a:lnSpc>
                <a:spcPct val="120000"/>
              </a:lnSpc>
              <a:spcBef>
                <a:spcPts val="0"/>
              </a:spcBef>
              <a:spcAft>
                <a:spcPts val="0"/>
              </a:spcAft>
              <a:buClr>
                <a:schemeClr val="dk2"/>
              </a:buClr>
              <a:buSzPct val="195652"/>
              <a:buFont typeface="Open Sans Medium"/>
              <a:buNone/>
            </a:pPr>
            <a:r>
              <a:rPr lang="en-US" sz="1840" b="1" i="0" u="none" strike="noStrike" cap="none" noProof="1">
                <a:solidFill>
                  <a:srgbClr val="1F2328"/>
                </a:solidFill>
                <a:latin typeface="Arial"/>
                <a:ea typeface="Arial"/>
                <a:cs typeface="Arial"/>
                <a:sym typeface="Arial"/>
              </a:rPr>
              <a:t>Properties</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contentIdentifier</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xsd:anyURI</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primaryPurpose</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SoftwarePurpose</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additionalPurpose</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SoftwarePurpose</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concludedLicense</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/Licensing/LicenseField</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declaredLicense</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/Licensing/LicenseField</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copyrightText</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xsd:string</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attributionText</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xsd:string</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endParaRPr sz="1440" b="0" i="0" u="none" strike="noStrike" cap="none">
              <a:solidFill>
                <a:schemeClr val="dk2"/>
              </a:solidFill>
              <a:latin typeface="Arial"/>
              <a:ea typeface="Arial"/>
              <a:cs typeface="Arial"/>
              <a:sym typeface="Arial"/>
            </a:endParaRPr>
          </a:p>
        </p:txBody>
      </p:sp>
      <p:sp>
        <p:nvSpPr>
          <p:cNvPr id="158" name="Google Shape;158;p8"/>
          <p:cNvSpPr txBox="1"/>
          <p:nvPr/>
        </p:nvSpPr>
        <p:spPr>
          <a:xfrm>
            <a:off x="2273179" y="1059419"/>
            <a:ext cx="1418978"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60" b="1" i="0" u="sng" strike="noStrike" cap="none" noProof="1">
                <a:solidFill>
                  <a:srgbClr val="000000"/>
                </a:solidFill>
                <a:latin typeface="Arial"/>
                <a:ea typeface="Arial"/>
                <a:cs typeface="Arial"/>
                <a:sym typeface="Arial"/>
              </a:rPr>
              <a:t>SoftwareArtifact</a:t>
            </a:r>
            <a:endParaRPr sz="960" b="1" i="0" u="sng" strike="noStrike" cap="none">
              <a:solidFill>
                <a:srgbClr val="000000"/>
              </a:solidFill>
              <a:latin typeface="Arial"/>
              <a:ea typeface="Arial"/>
              <a:cs typeface="Arial"/>
              <a:sym typeface="Arial"/>
            </a:endParaRPr>
          </a:p>
        </p:txBody>
      </p:sp>
      <p:sp>
        <p:nvSpPr>
          <p:cNvPr id="159" name="Google Shape;159;p8"/>
          <p:cNvSpPr txBox="1"/>
          <p:nvPr/>
        </p:nvSpPr>
        <p:spPr>
          <a:xfrm>
            <a:off x="496129" y="1060178"/>
            <a:ext cx="824265"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60" b="1" i="0" u="sng" strike="noStrike" cap="none" noProof="1">
                <a:solidFill>
                  <a:srgbClr val="000000"/>
                </a:solidFill>
                <a:latin typeface="Arial"/>
                <a:ea typeface="Arial"/>
                <a:cs typeface="Arial"/>
                <a:sym typeface="Arial"/>
              </a:rPr>
              <a:t>Package</a:t>
            </a:r>
            <a:endParaRPr sz="960" b="1" i="0" u="sng" strike="noStrike" cap="none">
              <a:solidFill>
                <a:srgbClr val="000000"/>
              </a:solidFill>
              <a:latin typeface="Arial"/>
              <a:ea typeface="Arial"/>
              <a:cs typeface="Arial"/>
              <a:sym typeface="Arial"/>
            </a:endParaRPr>
          </a:p>
        </p:txBody>
      </p:sp>
      <p:sp>
        <p:nvSpPr>
          <p:cNvPr id="160" name="Google Shape;160;p8"/>
          <p:cNvSpPr txBox="1"/>
          <p:nvPr/>
        </p:nvSpPr>
        <p:spPr>
          <a:xfrm>
            <a:off x="3945024" y="1364397"/>
            <a:ext cx="2100263" cy="3184106"/>
          </a:xfrm>
          <a:prstGeom prst="rect">
            <a:avLst/>
          </a:prstGeom>
          <a:noFill/>
          <a:ln>
            <a:noFill/>
          </a:ln>
        </p:spPr>
        <p:txBody>
          <a:bodyPr spcFirstLastPara="1" wrap="square" lIns="91425" tIns="91425" rIns="91425" bIns="91425" anchor="t" anchorCtr="0">
            <a:normAutofit fontScale="70000" lnSpcReduction="20000"/>
          </a:bodyPr>
          <a:lstStyle/>
          <a:p>
            <a:pPr marL="114300" marR="0" lvl="0" indent="0" algn="l" rtl="0">
              <a:lnSpc>
                <a:spcPct val="120000"/>
              </a:lnSpc>
              <a:spcBef>
                <a:spcPts val="0"/>
              </a:spcBef>
              <a:spcAft>
                <a:spcPts val="0"/>
              </a:spcAft>
              <a:buClr>
                <a:schemeClr val="dk2"/>
              </a:buClr>
              <a:buSzPct val="163636"/>
              <a:buFont typeface="Open Sans Medium"/>
              <a:buNone/>
            </a:pPr>
            <a:r>
              <a:rPr lang="en-US" sz="1600" b="1" i="0" u="none" strike="noStrike" cap="none" noProof="1">
                <a:solidFill>
                  <a:srgbClr val="1F2328"/>
                </a:solidFill>
                <a:latin typeface="Arial"/>
                <a:ea typeface="Arial"/>
                <a:cs typeface="Arial"/>
                <a:sym typeface="Arial"/>
              </a:rPr>
              <a:t>Properties</a:t>
            </a:r>
            <a:endParaRPr/>
          </a:p>
          <a:p>
            <a:pPr marL="114300" marR="0" lvl="0" indent="0" algn="l" rtl="0">
              <a:lnSpc>
                <a:spcPct val="120000"/>
              </a:lnSpc>
              <a:spcBef>
                <a:spcPts val="0"/>
              </a:spcBef>
              <a:spcAft>
                <a:spcPts val="0"/>
              </a:spcAft>
              <a:buClr>
                <a:schemeClr val="dk2"/>
              </a:buClr>
              <a:buSzPct val="181818"/>
              <a:buFont typeface="Open Sans Medium"/>
              <a:buNone/>
            </a:pPr>
            <a:r>
              <a:rPr lang="en-US" sz="1440" b="0" i="0" u="none" strike="noStrike" cap="none" noProof="1">
                <a:solidFill>
                  <a:srgbClr val="1F2328"/>
                </a:solidFill>
                <a:latin typeface="Arial"/>
                <a:ea typeface="Arial"/>
                <a:cs typeface="Arial"/>
                <a:sym typeface="Arial"/>
              </a:rPr>
              <a:t>originatedBy</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type: Agent</a:t>
            </a:r>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114300" marR="0" lvl="0" indent="0" algn="l" rtl="0">
              <a:lnSpc>
                <a:spcPct val="120000"/>
              </a:lnSpc>
              <a:spcBef>
                <a:spcPts val="0"/>
              </a:spcBef>
              <a:spcAft>
                <a:spcPts val="0"/>
              </a:spcAft>
              <a:buClr>
                <a:schemeClr val="dk2"/>
              </a:buClr>
              <a:buSzPct val="181818"/>
              <a:buFont typeface="Open Sans Medium"/>
              <a:buNone/>
            </a:pPr>
            <a:r>
              <a:rPr lang="en-US" sz="1440" b="0" i="0" u="none" strike="noStrike" cap="none" noProof="1">
                <a:solidFill>
                  <a:srgbClr val="1F2328"/>
                </a:solidFill>
                <a:latin typeface="Arial"/>
                <a:ea typeface="Arial"/>
                <a:cs typeface="Arial"/>
                <a:sym typeface="Arial"/>
              </a:rPr>
              <a:t>suppliedBy</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type: Agent</a:t>
            </a:r>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114300" marR="0" lvl="0" indent="0" algn="l" rtl="0">
              <a:lnSpc>
                <a:spcPct val="120000"/>
              </a:lnSpc>
              <a:spcBef>
                <a:spcPts val="0"/>
              </a:spcBef>
              <a:spcAft>
                <a:spcPts val="0"/>
              </a:spcAft>
              <a:buClr>
                <a:schemeClr val="dk2"/>
              </a:buClr>
              <a:buSzPct val="181818"/>
              <a:buFont typeface="Open Sans Medium"/>
              <a:buNone/>
            </a:pPr>
            <a:r>
              <a:rPr lang="en-US" sz="1440" b="0" i="0" u="none" strike="noStrike" cap="none" noProof="1">
                <a:solidFill>
                  <a:srgbClr val="1F2328"/>
                </a:solidFill>
                <a:latin typeface="Arial"/>
                <a:ea typeface="Arial"/>
                <a:cs typeface="Arial"/>
                <a:sym typeface="Arial"/>
              </a:rPr>
              <a:t>builtTime</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type: DateTime</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181818"/>
              <a:buFont typeface="Open Sans Medium"/>
              <a:buNone/>
            </a:pPr>
            <a:r>
              <a:rPr lang="en-US" sz="1440" b="0" i="0" u="none" strike="noStrike" cap="none" noProof="1">
                <a:solidFill>
                  <a:srgbClr val="1F2328"/>
                </a:solidFill>
                <a:latin typeface="Arial"/>
                <a:ea typeface="Arial"/>
                <a:cs typeface="Arial"/>
                <a:sym typeface="Arial"/>
              </a:rPr>
              <a:t>releaseTime</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type: DateTime</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181818"/>
              <a:buFont typeface="Open Sans Medium"/>
              <a:buNone/>
            </a:pPr>
            <a:r>
              <a:rPr lang="en-US" sz="1440" b="0" i="0" u="none" strike="noStrike" cap="none" noProof="1">
                <a:solidFill>
                  <a:srgbClr val="1F2328"/>
                </a:solidFill>
                <a:latin typeface="Arial"/>
                <a:ea typeface="Arial"/>
                <a:cs typeface="Arial"/>
                <a:sym typeface="Arial"/>
              </a:rPr>
              <a:t>validUntilTime</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type: DateTime</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181818"/>
              <a:buFont typeface="Open Sans Medium"/>
              <a:buNone/>
            </a:pPr>
            <a:r>
              <a:rPr lang="en-US" sz="1440" b="0" i="0" u="none" strike="noStrike" cap="none" noProof="1">
                <a:solidFill>
                  <a:srgbClr val="1F2328"/>
                </a:solidFill>
                <a:latin typeface="Arial"/>
                <a:ea typeface="Arial"/>
                <a:cs typeface="Arial"/>
                <a:sym typeface="Arial"/>
              </a:rPr>
              <a:t>standard</a:t>
            </a:r>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type: xsd:string</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114300" marR="0" lvl="0" indent="0" algn="l" rtl="0">
              <a:lnSpc>
                <a:spcPct val="120000"/>
              </a:lnSpc>
              <a:spcBef>
                <a:spcPts val="0"/>
              </a:spcBef>
              <a:spcAft>
                <a:spcPts val="0"/>
              </a:spcAft>
              <a:buClr>
                <a:schemeClr val="dk2"/>
              </a:buClr>
              <a:buSzPct val="181818"/>
              <a:buFont typeface="Open Sans Medium"/>
              <a:buNone/>
            </a:pPr>
            <a:endParaRPr sz="1440" b="0" i="0" u="none" strike="noStrike" cap="none">
              <a:solidFill>
                <a:schemeClr val="dk2"/>
              </a:solidFill>
              <a:latin typeface="Arial"/>
              <a:ea typeface="Arial"/>
              <a:cs typeface="Arial"/>
              <a:sym typeface="Arial"/>
            </a:endParaRPr>
          </a:p>
        </p:txBody>
      </p:sp>
      <p:sp>
        <p:nvSpPr>
          <p:cNvPr id="161" name="Google Shape;161;p8"/>
          <p:cNvSpPr txBox="1"/>
          <p:nvPr/>
        </p:nvSpPr>
        <p:spPr>
          <a:xfrm>
            <a:off x="4039594" y="1061887"/>
            <a:ext cx="742511"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60" b="1" i="0" u="sng" strike="noStrike" cap="none" noProof="1">
                <a:solidFill>
                  <a:srgbClr val="000000"/>
                </a:solidFill>
                <a:latin typeface="Arial"/>
                <a:ea typeface="Arial"/>
                <a:cs typeface="Arial"/>
                <a:sym typeface="Arial"/>
              </a:rPr>
              <a:t>Artifact</a:t>
            </a:r>
            <a:endParaRPr sz="960" b="1" i="0" u="sng" strike="noStrike" cap="none">
              <a:solidFill>
                <a:srgbClr val="000000"/>
              </a:solidFill>
              <a:latin typeface="Arial"/>
              <a:ea typeface="Arial"/>
              <a:cs typeface="Arial"/>
              <a:sym typeface="Arial"/>
            </a:endParaRPr>
          </a:p>
        </p:txBody>
      </p:sp>
      <p:sp>
        <p:nvSpPr>
          <p:cNvPr id="162" name="Google Shape;162;p8"/>
          <p:cNvSpPr txBox="1"/>
          <p:nvPr/>
        </p:nvSpPr>
        <p:spPr>
          <a:xfrm>
            <a:off x="5559512" y="1355448"/>
            <a:ext cx="2100263" cy="3765296"/>
          </a:xfrm>
          <a:prstGeom prst="rect">
            <a:avLst/>
          </a:prstGeom>
          <a:noFill/>
          <a:ln>
            <a:noFill/>
          </a:ln>
        </p:spPr>
        <p:txBody>
          <a:bodyPr spcFirstLastPara="1" wrap="square" lIns="91425" tIns="91425" rIns="91425" bIns="91425" anchor="t" anchorCtr="0">
            <a:normAutofit fontScale="55000" lnSpcReduction="20000"/>
          </a:bodyPr>
          <a:lstStyle/>
          <a:p>
            <a:pPr marL="114300" marR="0" lvl="0" indent="0" algn="l" rtl="0">
              <a:lnSpc>
                <a:spcPct val="120000"/>
              </a:lnSpc>
              <a:spcBef>
                <a:spcPts val="0"/>
              </a:spcBef>
              <a:spcAft>
                <a:spcPts val="0"/>
              </a:spcAft>
              <a:buClr>
                <a:schemeClr val="dk2"/>
              </a:buClr>
              <a:buSzPct val="160714"/>
              <a:buFont typeface="Open Sans Medium"/>
              <a:buNone/>
            </a:pPr>
            <a:r>
              <a:rPr lang="en-US" sz="2240" b="1" i="0" u="none" strike="noStrike" cap="none" noProof="1">
                <a:solidFill>
                  <a:srgbClr val="1F2328"/>
                </a:solidFill>
                <a:latin typeface="Arial"/>
                <a:ea typeface="Arial"/>
                <a:cs typeface="Arial"/>
                <a:sym typeface="Arial"/>
              </a:rPr>
              <a:t>Properties</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spdxId</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xsd:anyURI</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1</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name</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xsd:string</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summary</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xsd:string</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description</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xsd:string</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comment</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xsd:string</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creationInfo</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CreationInfo</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verifiedUsing</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IntegrityMethod</a:t>
            </a:r>
            <a:endParaRPr sz="1120" b="0" i="0" u="none" strike="noStrike" cap="none">
              <a:solidFill>
                <a:srgbClr val="1F2328"/>
              </a:solidFill>
              <a:latin typeface="Arial"/>
              <a:ea typeface="Arial"/>
              <a:cs typeface="Arial"/>
              <a:sym typeface="Arial"/>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externalReference</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ExternalReference</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externalIdentifier</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ExternalIdentifier</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extension</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Extension</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p:txBody>
      </p:sp>
      <p:sp>
        <p:nvSpPr>
          <p:cNvPr id="163" name="Google Shape;163;p8"/>
          <p:cNvSpPr txBox="1"/>
          <p:nvPr/>
        </p:nvSpPr>
        <p:spPr>
          <a:xfrm>
            <a:off x="5645177" y="1061362"/>
            <a:ext cx="800219"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60" b="1" i="0" u="sng" strike="noStrike" cap="none" noProof="1">
                <a:solidFill>
                  <a:srgbClr val="000000"/>
                </a:solidFill>
                <a:latin typeface="Arial"/>
                <a:ea typeface="Arial"/>
                <a:cs typeface="Arial"/>
                <a:sym typeface="Arial"/>
              </a:rPr>
              <a:t>Element</a:t>
            </a:r>
            <a:endParaRPr sz="960" b="1" i="0" u="sng" strike="noStrike" cap="none">
              <a:solidFill>
                <a:srgbClr val="000000"/>
              </a:solidFill>
              <a:latin typeface="Arial"/>
              <a:ea typeface="Arial"/>
              <a:cs typeface="Arial"/>
              <a:sym typeface="Arial"/>
            </a:endParaRPr>
          </a:p>
        </p:txBody>
      </p:sp>
      <p:sp>
        <p:nvSpPr>
          <p:cNvPr id="164" name="Google Shape;164;p8"/>
          <p:cNvSpPr txBox="1"/>
          <p:nvPr/>
        </p:nvSpPr>
        <p:spPr>
          <a:xfrm>
            <a:off x="7036336" y="1059419"/>
            <a:ext cx="1923900" cy="1384954"/>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400"/>
              <a:buFont typeface="Arial"/>
              <a:buAutoNum type="arabicPeriod" startAt="3"/>
            </a:pPr>
            <a:r>
              <a:rPr lang="en-US" sz="1400" noProof="1"/>
              <a:t>The software package information in the SBOM is the set of all properties on the left.</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3"/>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ct val="111111"/>
              <a:buNone/>
            </a:pPr>
            <a:r>
              <a:rPr lang="en-US" noProof="1">
                <a:latin typeface="Arial"/>
                <a:ea typeface="Arial"/>
                <a:cs typeface="Arial"/>
                <a:sym typeface="Arial"/>
              </a:rPr>
              <a:t>Details for each property</a:t>
            </a:r>
            <a:endParaRPr/>
          </a:p>
        </p:txBody>
      </p:sp>
      <p:sp>
        <p:nvSpPr>
          <p:cNvPr id="170" name="Google Shape;170;p13"/>
          <p:cNvSpPr txBox="1"/>
          <p:nvPr/>
        </p:nvSpPr>
        <p:spPr>
          <a:xfrm>
            <a:off x="396802" y="1454275"/>
            <a:ext cx="2302291" cy="1485159"/>
          </a:xfrm>
          <a:prstGeom prst="rect">
            <a:avLst/>
          </a:prstGeom>
          <a:noFill/>
          <a:ln>
            <a:noFill/>
          </a:ln>
        </p:spPr>
        <p:txBody>
          <a:bodyPr spcFirstLastPara="1" wrap="square" lIns="91425" tIns="91425" rIns="91425" bIns="91425" anchor="t" anchorCtr="0">
            <a:normAutofit/>
          </a:bodyPr>
          <a:lstStyle/>
          <a:p>
            <a:pPr marL="114300" marR="0" lvl="0" indent="0" algn="l" rtl="0">
              <a:lnSpc>
                <a:spcPct val="115000"/>
              </a:lnSpc>
              <a:spcBef>
                <a:spcPts val="0"/>
              </a:spcBef>
              <a:spcAft>
                <a:spcPts val="0"/>
              </a:spcAft>
              <a:buClr>
                <a:schemeClr val="dk2"/>
              </a:buClr>
              <a:buSzPts val="1800"/>
              <a:buFont typeface="Open Sans Medium"/>
              <a:buNone/>
            </a:pPr>
            <a:r>
              <a:rPr lang="en-US" sz="1800" b="1" i="0" u="none" strike="noStrike" cap="none" noProof="1">
                <a:solidFill>
                  <a:srgbClr val="1F2328"/>
                </a:solidFill>
                <a:latin typeface="Arial"/>
                <a:ea typeface="Arial"/>
                <a:cs typeface="Arial"/>
                <a:sym typeface="Arial"/>
              </a:rPr>
              <a:t>Properties</a:t>
            </a:r>
            <a:endParaRPr sz="1400" dirty="0"/>
          </a:p>
          <a:p>
            <a:pPr marL="114300" marR="0" lvl="0" indent="0" algn="l" rtl="0">
              <a:lnSpc>
                <a:spcPct val="115000"/>
              </a:lnSpc>
              <a:spcBef>
                <a:spcPts val="0"/>
              </a:spcBef>
              <a:spcAft>
                <a:spcPts val="0"/>
              </a:spcAft>
              <a:buClr>
                <a:schemeClr val="dk2"/>
              </a:buClr>
              <a:buSzPts val="1800"/>
              <a:buFont typeface="Open Sans Medium"/>
              <a:buNone/>
            </a:pPr>
            <a:r>
              <a:rPr lang="en-US" sz="1800" b="0" i="0" u="none" strike="noStrike" cap="none" noProof="1">
                <a:solidFill>
                  <a:srgbClr val="1F2328"/>
                </a:solidFill>
                <a:latin typeface="Arial"/>
                <a:ea typeface="Arial"/>
                <a:cs typeface="Arial"/>
                <a:sym typeface="Arial"/>
              </a:rPr>
              <a:t>sbomType</a:t>
            </a:r>
            <a:endParaRPr sz="1800" b="0" i="0" u="none" strike="noStrike" cap="none" dirty="0">
              <a:solidFill>
                <a:srgbClr val="1F2328"/>
              </a:solidFill>
              <a:latin typeface="Arial"/>
              <a:ea typeface="Arial"/>
              <a:cs typeface="Arial"/>
              <a:sym typeface="Arial"/>
            </a:endParaRPr>
          </a:p>
          <a:p>
            <a:pPr marL="457200" marR="0" lvl="1" indent="0" algn="l" rtl="0">
              <a:lnSpc>
                <a:spcPct val="115000"/>
              </a:lnSpc>
              <a:spcBef>
                <a:spcPts val="0"/>
              </a:spcBef>
              <a:spcAft>
                <a:spcPts val="0"/>
              </a:spcAft>
              <a:buClr>
                <a:schemeClr val="dk2"/>
              </a:buClr>
              <a:buSzPts val="1400"/>
              <a:buFont typeface="Open Sans Medium"/>
              <a:buNone/>
            </a:pPr>
            <a:r>
              <a:rPr lang="en-US" sz="1400" b="0" i="0" u="none" strike="noStrike" cap="none" noProof="1">
                <a:solidFill>
                  <a:srgbClr val="1F2328"/>
                </a:solidFill>
                <a:latin typeface="Arial"/>
                <a:ea typeface="Arial"/>
                <a:cs typeface="Arial"/>
                <a:sym typeface="Arial"/>
              </a:rPr>
              <a:t>type: SBOMType</a:t>
            </a:r>
            <a:endParaRPr sz="1400" b="0" i="0" u="none" strike="noStrike" cap="none" dirty="0">
              <a:solidFill>
                <a:srgbClr val="1F2328"/>
              </a:solidFill>
              <a:latin typeface="Arial"/>
              <a:ea typeface="Arial"/>
              <a:cs typeface="Arial"/>
              <a:sym typeface="Arial"/>
            </a:endParaRPr>
          </a:p>
          <a:p>
            <a:pPr marL="457200" marR="0" lvl="1" indent="0" algn="l" rtl="0">
              <a:lnSpc>
                <a:spcPct val="115000"/>
              </a:lnSpc>
              <a:spcBef>
                <a:spcPts val="0"/>
              </a:spcBef>
              <a:spcAft>
                <a:spcPts val="0"/>
              </a:spcAft>
              <a:buClr>
                <a:schemeClr val="dk2"/>
              </a:buClr>
              <a:buSzPts val="1400"/>
              <a:buFont typeface="Open Sans Medium"/>
              <a:buNone/>
            </a:pPr>
            <a:r>
              <a:rPr lang="en-US" sz="1400" b="0" i="0" u="none" strike="noStrike" cap="none" noProof="1">
                <a:solidFill>
                  <a:srgbClr val="1F2328"/>
                </a:solidFill>
                <a:latin typeface="Arial"/>
                <a:ea typeface="Arial"/>
                <a:cs typeface="Arial"/>
                <a:sym typeface="Arial"/>
              </a:rPr>
              <a:t>minCount: 0</a:t>
            </a:r>
            <a:endParaRPr sz="1400" dirty="0"/>
          </a:p>
          <a:p>
            <a:pPr marL="457200" marR="0" lvl="1" indent="0" algn="l" rtl="0">
              <a:lnSpc>
                <a:spcPct val="120000"/>
              </a:lnSpc>
              <a:spcBef>
                <a:spcPts val="0"/>
              </a:spcBef>
              <a:spcAft>
                <a:spcPts val="0"/>
              </a:spcAft>
              <a:buClr>
                <a:schemeClr val="dk2"/>
              </a:buClr>
              <a:buSzPts val="1400"/>
              <a:buFont typeface="Open Sans Medium"/>
              <a:buNone/>
            </a:pPr>
            <a:endParaRPr sz="1400" b="0" i="0" u="none" strike="noStrike" cap="none" dirty="0">
              <a:solidFill>
                <a:schemeClr val="dk2"/>
              </a:solidFill>
              <a:latin typeface="Arial"/>
              <a:ea typeface="Arial"/>
              <a:cs typeface="Arial"/>
              <a:sym typeface="Arial"/>
            </a:endParaRPr>
          </a:p>
        </p:txBody>
      </p:sp>
      <p:sp>
        <p:nvSpPr>
          <p:cNvPr id="171" name="Google Shape;171;p13"/>
          <p:cNvSpPr txBox="1"/>
          <p:nvPr/>
        </p:nvSpPr>
        <p:spPr>
          <a:xfrm>
            <a:off x="496129" y="1074455"/>
            <a:ext cx="739305"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sng" strike="noStrike" cap="none" noProof="1">
                <a:solidFill>
                  <a:srgbClr val="000000"/>
                </a:solidFill>
                <a:latin typeface="Arial"/>
                <a:ea typeface="Arial"/>
                <a:cs typeface="Arial"/>
                <a:sym typeface="Arial"/>
              </a:rPr>
              <a:t>SBOM</a:t>
            </a:r>
            <a:endParaRPr sz="1400" b="1" i="0" u="sng" strike="noStrike" cap="none">
              <a:solidFill>
                <a:srgbClr val="000000"/>
              </a:solidFill>
              <a:latin typeface="Arial"/>
              <a:ea typeface="Arial"/>
              <a:cs typeface="Arial"/>
              <a:sym typeface="Arial"/>
            </a:endParaRPr>
          </a:p>
        </p:txBody>
      </p:sp>
      <p:cxnSp>
        <p:nvCxnSpPr>
          <p:cNvPr id="172" name="Google Shape;172;p13"/>
          <p:cNvCxnSpPr/>
          <p:nvPr/>
        </p:nvCxnSpPr>
        <p:spPr>
          <a:xfrm>
            <a:off x="2416629" y="2299064"/>
            <a:ext cx="1854926" cy="0"/>
          </a:xfrm>
          <a:prstGeom prst="straightConnector1">
            <a:avLst/>
          </a:prstGeom>
          <a:noFill/>
          <a:ln w="9525" cap="flat" cmpd="sng">
            <a:solidFill>
              <a:srgbClr val="003477"/>
            </a:solidFill>
            <a:prstDash val="solid"/>
            <a:round/>
            <a:headEnd type="none" w="sm" len="sm"/>
            <a:tailEnd type="triangle" w="med" len="med"/>
          </a:ln>
        </p:spPr>
      </p:cxnSp>
      <p:sp>
        <p:nvSpPr>
          <p:cNvPr id="173" name="Google Shape;173;p13"/>
          <p:cNvSpPr txBox="1"/>
          <p:nvPr/>
        </p:nvSpPr>
        <p:spPr>
          <a:xfrm>
            <a:off x="1235434" y="1089810"/>
            <a:ext cx="3236963" cy="2892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40" b="0" i="0" u="sng" strike="noStrike" cap="none" noProof="1">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spdx-3-model/model/Software/Classes/Sbom.md at cb37ac018d464cabc11d4b590c7830a489c8f1f5 · spdx/spdx-3-model · GitHub</a:t>
            </a:r>
            <a:endParaRPr sz="640" b="0" i="0" u="none" strike="noStrike" cap="none" dirty="0">
              <a:solidFill>
                <a:srgbClr val="000000"/>
              </a:solidFill>
              <a:latin typeface="Arial"/>
              <a:ea typeface="Arial"/>
              <a:cs typeface="Arial"/>
              <a:sym typeface="Arial"/>
            </a:endParaRPr>
          </a:p>
        </p:txBody>
      </p:sp>
      <p:pic>
        <p:nvPicPr>
          <p:cNvPr id="174" name="Google Shape;174;p13"/>
          <p:cNvPicPr preferRelativeResize="0"/>
          <p:nvPr/>
        </p:nvPicPr>
        <p:blipFill rotWithShape="1">
          <a:blip r:embed="rId4">
            <a:alphaModFix/>
          </a:blip>
          <a:srcRect/>
          <a:stretch/>
        </p:blipFill>
        <p:spPr>
          <a:xfrm>
            <a:off x="4428308" y="1454275"/>
            <a:ext cx="4140927" cy="1970185"/>
          </a:xfrm>
          <a:prstGeom prst="rect">
            <a:avLst/>
          </a:prstGeom>
          <a:noFill/>
          <a:ln>
            <a:noFill/>
          </a:ln>
        </p:spPr>
      </p:pic>
      <p:sp>
        <p:nvSpPr>
          <p:cNvPr id="175" name="Google Shape;175;p13"/>
          <p:cNvSpPr txBox="1"/>
          <p:nvPr/>
        </p:nvSpPr>
        <p:spPr>
          <a:xfrm>
            <a:off x="4472397" y="3481093"/>
            <a:ext cx="40527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40" b="0" i="0" u="sng" strike="noStrike" cap="none" noProof="1">
                <a:solidFill>
                  <a:srgbClr val="000000"/>
                </a:solidFill>
                <a:latin typeface="Arial"/>
                <a:ea typeface="Arial"/>
                <a:cs typeface="Arial"/>
                <a:sym typeface="Arial"/>
                <a:hlinkClick r:id="rId5">
                  <a:extLst>
                    <a:ext uri="{A12FA001-AC4F-418D-AE19-62706E023703}">
                      <ahyp:hlinkClr xmlns:ahyp="http://schemas.microsoft.com/office/drawing/2018/hyperlinkcolor" val="tx"/>
                    </a:ext>
                  </a:extLst>
                </a:hlinkClick>
              </a:rPr>
              <a:t>spdx-3-model/model/Software/Properties/sbomType.md at cb37ac018d464cabc11d4b590c7830a489c8f1f5 · spdx/spdx-3-model · GitHub</a:t>
            </a:r>
            <a:endParaRPr sz="640" b="0" i="0" u="none" strike="noStrike" cap="none">
              <a:solidFill>
                <a:srgbClr val="000000"/>
              </a:solidFill>
              <a:latin typeface="Arial"/>
              <a:ea typeface="Arial"/>
              <a:cs typeface="Arial"/>
              <a:sym typeface="Arial"/>
            </a:endParaRPr>
          </a:p>
        </p:txBody>
      </p:sp>
      <p:sp>
        <p:nvSpPr>
          <p:cNvPr id="176" name="Google Shape;176;p13"/>
          <p:cNvSpPr txBox="1"/>
          <p:nvPr/>
        </p:nvSpPr>
        <p:spPr>
          <a:xfrm>
            <a:off x="496119" y="2738725"/>
            <a:ext cx="3706200" cy="1815841"/>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400"/>
              <a:buFont typeface="Arial"/>
              <a:buAutoNum type="arabicPeriod" startAt="4"/>
            </a:pPr>
            <a:r>
              <a:rPr lang="en-US" sz="1400" b="0" i="0" u="none" strike="noStrike" cap="none" noProof="1">
                <a:solidFill>
                  <a:srgbClr val="000000"/>
                </a:solidFill>
                <a:latin typeface="Arial"/>
                <a:ea typeface="Arial"/>
                <a:cs typeface="Arial"/>
                <a:sym typeface="Arial"/>
              </a:rPr>
              <a:t>Details for the properties</a:t>
            </a:r>
            <a:r>
              <a:rPr lang="en-US" sz="1400" noProof="1"/>
              <a:t> exist as markdown files under model/[each profile]/Properties.</a:t>
            </a:r>
            <a:br>
              <a:rPr lang="en-US" sz="1400" dirty="0"/>
            </a:br>
            <a:r>
              <a:rPr lang="en-US" sz="1400" noProof="1"/>
              <a:t>For example, a property called sbomType in the SBOM class of the Software Profile is described in/model/Software/Properties/sbomType.md.</a:t>
            </a:r>
            <a:endParaRPr sz="1400" dirty="0"/>
          </a:p>
        </p:txBody>
      </p:sp>
      <p:pic>
        <p:nvPicPr>
          <p:cNvPr id="177" name="Google Shape;177;p13"/>
          <p:cNvPicPr preferRelativeResize="0"/>
          <p:nvPr/>
        </p:nvPicPr>
        <p:blipFill>
          <a:blip r:embed="rId6">
            <a:alphaModFix/>
          </a:blip>
          <a:stretch>
            <a:fillRect/>
          </a:stretch>
        </p:blipFill>
        <p:spPr>
          <a:xfrm>
            <a:off x="4524110" y="3"/>
            <a:ext cx="4619889" cy="1169700"/>
          </a:xfrm>
          <a:prstGeom prst="rect">
            <a:avLst/>
          </a:prstGeom>
          <a:noFill/>
          <a:ln>
            <a:noFill/>
          </a:ln>
        </p:spPr>
      </p:pic>
      <p:sp>
        <p:nvSpPr>
          <p:cNvPr id="178" name="Google Shape;178;p13"/>
          <p:cNvSpPr/>
          <p:nvPr/>
        </p:nvSpPr>
        <p:spPr>
          <a:xfrm>
            <a:off x="7369700" y="103275"/>
            <a:ext cx="665400" cy="2769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DD4B45A4-F43D-4D24-3D7C-AA63C8E7357C}"/>
              </a:ext>
            </a:extLst>
          </p:cNvPr>
          <p:cNvSpPr txBox="1"/>
          <p:nvPr/>
        </p:nvSpPr>
        <p:spPr>
          <a:xfrm>
            <a:off x="2916382" y="4691476"/>
            <a:ext cx="4908892" cy="276999"/>
          </a:xfrm>
          <a:prstGeom prst="rect">
            <a:avLst/>
          </a:prstGeom>
          <a:solidFill>
            <a:srgbClr val="FFFF00"/>
          </a:solidFill>
        </p:spPr>
        <p:txBody>
          <a:bodyPr wrap="square">
            <a:spAutoFit/>
          </a:bodyPr>
          <a:lstStyle/>
          <a:p>
            <a:r>
              <a:rPr lang="en-US" altLang="ja-JP" sz="1200" b="1" u="sng" dirty="0"/>
              <a:t>Introducing </a:t>
            </a:r>
            <a:r>
              <a:rPr lang="ja-JP" altLang="en-US" sz="1200" b="1" u="sng" dirty="0"/>
              <a:t>which file has a detailed description of the property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25811F-4C7C-43FA-8C56-09976403547C}"/>
              </a:ext>
            </a:extLst>
          </p:cNvPr>
          <p:cNvSpPr>
            <a:spLocks noGrp="1"/>
          </p:cNvSpPr>
          <p:nvPr>
            <p:ph type="title"/>
          </p:nvPr>
        </p:nvSpPr>
        <p:spPr/>
        <p:txBody>
          <a:bodyPr/>
          <a:lstStyle/>
          <a:p>
            <a:r>
              <a:rPr kumimoji="1" lang="en-US" altLang="ja-JP" noProof="1"/>
              <a:t>All Member Meeting</a:t>
            </a:r>
            <a:endParaRPr kumimoji="1" lang="ja-JP" altLang="en-US" dirty="0"/>
          </a:p>
        </p:txBody>
      </p:sp>
      <p:sp>
        <p:nvSpPr>
          <p:cNvPr id="3" name="コンテンツ プレースホルダー 2">
            <a:extLst>
              <a:ext uri="{FF2B5EF4-FFF2-40B4-BE49-F238E27FC236}">
                <a16:creationId xmlns:a16="http://schemas.microsoft.com/office/drawing/2014/main" id="{DCB9D8AC-530B-4BE5-95F6-09BB35EF5322}"/>
              </a:ext>
            </a:extLst>
          </p:cNvPr>
          <p:cNvSpPr txBox="1">
            <a:spLocks/>
          </p:cNvSpPr>
          <p:nvPr/>
        </p:nvSpPr>
        <p:spPr>
          <a:xfrm>
            <a:off x="628650" y="751462"/>
            <a:ext cx="7886700" cy="4122096"/>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kumimoji="1" sz="256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24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192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1600" kern="1200">
                <a:solidFill>
                  <a:schemeClr val="tx1"/>
                </a:solidFill>
                <a:latin typeface="+mn-lt"/>
                <a:ea typeface="+mn-ea"/>
                <a:cs typeface="+mn-cs"/>
              </a:defRPr>
            </a:lvl9pPr>
          </a:lstStyle>
          <a:p>
            <a:pPr marL="257175" indent="-257175" defTabSz="685800">
              <a:buClrTx/>
              <a:defRPr/>
            </a:pPr>
            <a:r>
              <a:rPr lang="en-US" altLang="ja-JP" sz="2000" noProof="1">
                <a:solidFill>
                  <a:prstClr val="black"/>
                </a:solidFill>
                <a:latin typeface="Calibri"/>
                <a:ea typeface="ＭＳ Ｐゴシック" panose="020B0600070205080204" pitchFamily="50" charset="-128"/>
              </a:rPr>
              <a:t>Date &amp; Time</a:t>
            </a:r>
          </a:p>
          <a:p>
            <a:pPr marL="557213" lvl="1" indent="-257175" defTabSz="685800">
              <a:buClrTx/>
              <a:defRPr/>
            </a:pPr>
            <a:r>
              <a:rPr lang="en-US" altLang="ja-JP" sz="1800" noProof="1">
                <a:solidFill>
                  <a:prstClr val="black"/>
                </a:solidFill>
                <a:latin typeface="Calibri"/>
                <a:ea typeface="ＭＳ Ｐゴシック" panose="020B0600070205080204" pitchFamily="50" charset="-128"/>
              </a:rPr>
              <a:t>July 11(Tue), 2023</a:t>
            </a:r>
            <a:r>
              <a:rPr lang="en-US" altLang="ja-JP" sz="1800" dirty="0">
                <a:solidFill>
                  <a:prstClr val="black"/>
                </a:solidFill>
                <a:latin typeface="Calibri"/>
                <a:ea typeface="ＭＳ Ｐゴシック" panose="020B0600070205080204" pitchFamily="50" charset="-128"/>
              </a:rPr>
              <a:t>    </a:t>
            </a:r>
            <a:r>
              <a:rPr lang="en-US" altLang="ja-JP" sz="1800" noProof="1">
                <a:solidFill>
                  <a:prstClr val="black"/>
                </a:solidFill>
                <a:latin typeface="Calibri"/>
                <a:ea typeface="ＭＳ Ｐゴシック" panose="020B0600070205080204" pitchFamily="50" charset="-128"/>
              </a:rPr>
              <a:t>13:30-17:00 JST</a:t>
            </a:r>
          </a:p>
          <a:p>
            <a:pPr marL="257175" indent="-257175" defTabSz="685800">
              <a:buClrTx/>
              <a:defRPr/>
            </a:pPr>
            <a:r>
              <a:rPr lang="en-US" altLang="ja-JP" sz="2000" noProof="1">
                <a:solidFill>
                  <a:prstClr val="black"/>
                </a:solidFill>
                <a:latin typeface="Calibri"/>
                <a:ea typeface="ＭＳ Ｐゴシック" panose="020B0600070205080204" pitchFamily="50" charset="-128"/>
              </a:rPr>
              <a:t>Meeting style:Hybrid</a:t>
            </a:r>
          </a:p>
          <a:p>
            <a:pPr marL="257175" indent="-257175" defTabSz="685800">
              <a:buClrTx/>
              <a:defRPr/>
            </a:pPr>
            <a:r>
              <a:rPr lang="en-US" altLang="ja-JP" sz="2000" noProof="1">
                <a:solidFill>
                  <a:prstClr val="black"/>
                </a:solidFill>
                <a:latin typeface="Calibri"/>
                <a:ea typeface="ＭＳ Ｐゴシック" panose="020B0600070205080204" pitchFamily="50" charset="-128"/>
              </a:rPr>
              <a:t>Venue</a:t>
            </a:r>
          </a:p>
          <a:p>
            <a:pPr marL="557213" lvl="1" indent="-257175" defTabSz="685800">
              <a:buClrTx/>
              <a:buFont typeface="Arial" pitchFamily="34" charset="0"/>
              <a:buChar char="•"/>
              <a:defRPr/>
            </a:pPr>
            <a:r>
              <a:rPr lang="en-US" altLang="ja-JP" sz="1800" noProof="1">
                <a:solidFill>
                  <a:prstClr val="black"/>
                </a:solidFill>
                <a:latin typeface="Calibri"/>
                <a:ea typeface="ＭＳ Ｐゴシック" panose="020B0600070205080204" pitchFamily="50" charset="-128"/>
              </a:rPr>
              <a:t>Physical</a:t>
            </a:r>
          </a:p>
          <a:p>
            <a:pPr marL="857250" lvl="2" indent="-257175" defTabSz="685800">
              <a:buClrTx/>
              <a:defRPr/>
            </a:pPr>
            <a:r>
              <a:rPr lang="en-US" altLang="ja-JP" sz="1600" noProof="1">
                <a:solidFill>
                  <a:prstClr val="black"/>
                </a:solidFill>
                <a:latin typeface="Calibri"/>
                <a:ea typeface="ＭＳ Ｐゴシック" panose="020B0600070205080204" pitchFamily="50" charset="-128"/>
              </a:rPr>
              <a:t>Ridgelinez TRANSFORMATION BASE CAMP(X Design Studio)</a:t>
            </a:r>
            <a:br>
              <a:rPr lang="en-US" altLang="ja-JP" sz="1600" noProof="1">
                <a:solidFill>
                  <a:prstClr val="black"/>
                </a:solidFill>
                <a:latin typeface="Calibri"/>
                <a:ea typeface="ＭＳ Ｐゴシック" panose="020B0600070205080204" pitchFamily="50" charset="-128"/>
              </a:rPr>
            </a:br>
            <a:endParaRPr lang="en-US" altLang="ja-JP" sz="1600" dirty="0">
              <a:solidFill>
                <a:prstClr val="black"/>
              </a:solidFill>
              <a:latin typeface="Calibri"/>
              <a:ea typeface="ＭＳ Ｐゴシック" panose="020B0600070205080204" pitchFamily="50" charset="-128"/>
            </a:endParaRPr>
          </a:p>
          <a:p>
            <a:pPr marL="557213" lvl="1" indent="-257175" defTabSz="685800">
              <a:buClrTx/>
              <a:buFont typeface="Arial" pitchFamily="34" charset="0"/>
              <a:buChar char="•"/>
              <a:defRPr/>
            </a:pPr>
            <a:r>
              <a:rPr lang="en-US" altLang="ja-JP" sz="1800" noProof="1">
                <a:solidFill>
                  <a:prstClr val="black"/>
                </a:solidFill>
                <a:latin typeface="Calibri"/>
                <a:ea typeface="ＭＳ Ｐゴシック" panose="020B0600070205080204" pitchFamily="50" charset="-128"/>
              </a:rPr>
              <a:t>Online (Online)</a:t>
            </a:r>
          </a:p>
          <a:p>
            <a:pPr marL="857250" lvl="2" indent="-257175" defTabSz="685800">
              <a:buClrTx/>
              <a:defRPr/>
            </a:pPr>
            <a:r>
              <a:rPr lang="en-US" altLang="ja-JP" sz="1600" noProof="1">
                <a:solidFill>
                  <a:prstClr val="black"/>
                </a:solidFill>
                <a:latin typeface="Calibri"/>
                <a:ea typeface="ＭＳ Ｐゴシック" panose="020B0600070205080204" pitchFamily="50" charset="-128"/>
              </a:rPr>
              <a:t>Zoom</a:t>
            </a:r>
            <a:br>
              <a:rPr lang="en-US" altLang="ja-JP" sz="1600" dirty="0">
                <a:solidFill>
                  <a:prstClr val="black"/>
                </a:solidFill>
                <a:latin typeface="Calibri"/>
                <a:ea typeface="ＭＳ Ｐゴシック" panose="020B0600070205080204" pitchFamily="50" charset="-128"/>
              </a:rPr>
            </a:br>
            <a:r>
              <a:rPr lang="en-US" altLang="ja-JP" sz="1600" noProof="1">
                <a:solidFill>
                  <a:prstClr val="black"/>
                </a:solidFill>
                <a:latin typeface="Calibri"/>
                <a:ea typeface="ＭＳ Ｐゴシック" panose="020B0600070205080204" pitchFamily="50" charset="-128"/>
                <a:hlinkClick r:id="rId2"/>
              </a:rPr>
              <a:t>https://zoom.us/j/99975267803?pwd=ekhxaHA3bVZUSVU5M0dVMkF2Z0pkQT09</a:t>
            </a:r>
            <a:endParaRPr lang="en-US" altLang="ja-JP" sz="1600" dirty="0">
              <a:solidFill>
                <a:prstClr val="black"/>
              </a:solidFill>
              <a:latin typeface="Calibri"/>
              <a:ea typeface="ＭＳ Ｐゴシック" panose="020B0600070205080204" pitchFamily="50" charset="-128"/>
            </a:endParaRPr>
          </a:p>
          <a:p>
            <a:pPr marL="557213" lvl="1" indent="-257175" defTabSz="685800">
              <a:buClrTx/>
              <a:buFont typeface="Arial" pitchFamily="34" charset="0"/>
              <a:buChar char="•"/>
              <a:defRPr/>
            </a:pPr>
            <a:endParaRPr lang="en-US" altLang="ja-JP" sz="1800" dirty="0">
              <a:solidFill>
                <a:prstClr val="black"/>
              </a:solidFill>
              <a:latin typeface="Calibri"/>
              <a:ea typeface="ＭＳ Ｐゴシック" panose="020B0600070205080204" pitchFamily="50" charset="-128"/>
            </a:endParaRPr>
          </a:p>
        </p:txBody>
      </p:sp>
    </p:spTree>
    <p:extLst>
      <p:ext uri="{BB962C8B-B14F-4D97-AF65-F5344CB8AC3E}">
        <p14:creationId xmlns:p14="http://schemas.microsoft.com/office/powerpoint/2010/main" val="3157610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4"/>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ct val="111111"/>
              <a:buNone/>
            </a:pPr>
            <a:r>
              <a:rPr lang="en-US" noProof="1">
                <a:latin typeface="Arial"/>
                <a:ea typeface="Arial"/>
                <a:cs typeface="Arial"/>
                <a:sym typeface="Arial"/>
              </a:rPr>
              <a:t>Range of values to set for each property</a:t>
            </a:r>
            <a:endParaRPr/>
          </a:p>
        </p:txBody>
      </p:sp>
      <p:pic>
        <p:nvPicPr>
          <p:cNvPr id="184" name="Google Shape;184;p14"/>
          <p:cNvPicPr preferRelativeResize="0"/>
          <p:nvPr/>
        </p:nvPicPr>
        <p:blipFill rotWithShape="1">
          <a:blip r:embed="rId3">
            <a:alphaModFix/>
          </a:blip>
          <a:srcRect/>
          <a:stretch/>
        </p:blipFill>
        <p:spPr>
          <a:xfrm>
            <a:off x="454975" y="1017800"/>
            <a:ext cx="4234144" cy="3402875"/>
          </a:xfrm>
          <a:prstGeom prst="rect">
            <a:avLst/>
          </a:prstGeom>
          <a:noFill/>
          <a:ln>
            <a:noFill/>
          </a:ln>
        </p:spPr>
      </p:pic>
      <p:sp>
        <p:nvSpPr>
          <p:cNvPr id="185" name="Google Shape;185;p14"/>
          <p:cNvSpPr txBox="1"/>
          <p:nvPr/>
        </p:nvSpPr>
        <p:spPr>
          <a:xfrm>
            <a:off x="4736644" y="3986198"/>
            <a:ext cx="40956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40" b="0" i="0" u="sng" strike="noStrike" cap="none" noProof="1">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spdx-3-model/model/Software/Vocabularies/SBOMType.md at cb37ac018d464cabc11d4b590c7830a489c8f1f5 · spdx/spdx-3-model · GitHub</a:t>
            </a:r>
            <a:endParaRPr sz="640" b="0" i="0" u="none" strike="noStrike" cap="none">
              <a:solidFill>
                <a:srgbClr val="000000"/>
              </a:solidFill>
              <a:latin typeface="Arial"/>
              <a:ea typeface="Arial"/>
              <a:cs typeface="Arial"/>
              <a:sym typeface="Arial"/>
            </a:endParaRPr>
          </a:p>
        </p:txBody>
      </p:sp>
      <p:sp>
        <p:nvSpPr>
          <p:cNvPr id="186" name="Google Shape;186;p14"/>
          <p:cNvSpPr txBox="1"/>
          <p:nvPr/>
        </p:nvSpPr>
        <p:spPr>
          <a:xfrm>
            <a:off x="4837374" y="1017800"/>
            <a:ext cx="3994800" cy="2308284"/>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400"/>
              <a:buFont typeface="Arial"/>
              <a:buAutoNum type="arabicPeriod" startAt="5"/>
            </a:pPr>
            <a:r>
              <a:rPr lang="en-US" sz="1800" noProof="1"/>
              <a:t>The </a:t>
            </a:r>
            <a:r>
              <a:rPr lang="en-US" sz="1800" b="0" i="0" u="none" strike="noStrike" cap="none" noProof="1">
                <a:solidFill>
                  <a:srgbClr val="000000"/>
                </a:solidFill>
                <a:latin typeface="Arial"/>
                <a:ea typeface="Arial"/>
                <a:cs typeface="Arial"/>
                <a:sym typeface="Arial"/>
              </a:rPr>
              <a:t>property is Key - Value, but Vocabularies are set if you want to limit the range that can be set for that Value side.</a:t>
            </a:r>
            <a:br>
              <a:rPr lang="en-US" sz="1800" dirty="0"/>
            </a:br>
            <a:r>
              <a:rPr lang="en-US" sz="1800" noProof="1"/>
              <a:t>A description of the range of possible values can be found in the markdown file under model/[each profile]/Vocabularies.</a:t>
            </a:r>
            <a:endParaRPr sz="18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5"/>
          <p:cNvSpPr txBox="1">
            <a:spLocks noGrp="1"/>
          </p:cNvSpPr>
          <p:nvPr>
            <p:ph type="title"/>
          </p:nvPr>
        </p:nvSpPr>
        <p:spPr>
          <a:xfrm>
            <a:off x="598100" y="2152347"/>
            <a:ext cx="8222100" cy="838800"/>
          </a:xfrm>
          <a:prstGeom prst="rect">
            <a:avLst/>
          </a:prstGeom>
          <a:noFill/>
          <a:ln>
            <a:noFill/>
          </a:ln>
        </p:spPr>
        <p:txBody>
          <a:bodyPr spcFirstLastPara="1" wrap="square" lIns="91425" tIns="91425" rIns="91425" bIns="91425" anchor="ctr" anchorCtr="0">
            <a:normAutofit/>
          </a:bodyPr>
          <a:lstStyle/>
          <a:p>
            <a:pPr marL="0" lvl="0" indent="0" algn="l" rtl="0">
              <a:lnSpc>
                <a:spcPct val="100000"/>
              </a:lnSpc>
              <a:spcBef>
                <a:spcPts val="0"/>
              </a:spcBef>
              <a:spcAft>
                <a:spcPts val="0"/>
              </a:spcAft>
              <a:buClr>
                <a:schemeClr val="lt1"/>
              </a:buClr>
              <a:buSzPts val="4200"/>
              <a:buNone/>
            </a:pPr>
            <a:r>
              <a:rPr lang="en-US" noProof="1"/>
              <a:t>Thank you!</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E1E14-1C0D-E7B6-CA3E-EE3A84F7EC11}"/>
              </a:ext>
            </a:extLst>
          </p:cNvPr>
          <p:cNvSpPr>
            <a:spLocks noGrp="1"/>
          </p:cNvSpPr>
          <p:nvPr>
            <p:ph type="title"/>
          </p:nvPr>
        </p:nvSpPr>
        <p:spPr/>
        <p:txBody>
          <a:bodyPr/>
          <a:lstStyle/>
          <a:p>
            <a:r>
              <a:rPr kumimoji="1" lang="en-US" altLang="ja-JP" dirty="0"/>
              <a:t>2. SPDX Lite</a:t>
            </a:r>
            <a:endParaRPr kumimoji="1" lang="ja-JP" altLang="en-US" dirty="0"/>
          </a:p>
        </p:txBody>
      </p:sp>
      <p:sp>
        <p:nvSpPr>
          <p:cNvPr id="3" name="Text Placeholder 2">
            <a:extLst>
              <a:ext uri="{FF2B5EF4-FFF2-40B4-BE49-F238E27FC236}">
                <a16:creationId xmlns:a16="http://schemas.microsoft.com/office/drawing/2014/main" id="{BDAC03CE-7EF9-B60E-04C1-85CE84119142}"/>
              </a:ext>
            </a:extLst>
          </p:cNvPr>
          <p:cNvSpPr>
            <a:spLocks noGrp="1"/>
          </p:cNvSpPr>
          <p:nvPr>
            <p:ph type="body" idx="1"/>
          </p:nvPr>
        </p:nvSpPr>
        <p:spPr>
          <a:xfrm>
            <a:off x="280350" y="1170709"/>
            <a:ext cx="8520600" cy="3434741"/>
          </a:xfrm>
        </p:spPr>
        <p:txBody>
          <a:bodyPr>
            <a:normAutofit/>
          </a:bodyPr>
          <a:lstStyle/>
          <a:p>
            <a:pPr>
              <a:lnSpc>
                <a:spcPct val="150000"/>
              </a:lnSpc>
            </a:pPr>
            <a:r>
              <a:rPr kumimoji="1" lang="en-US" altLang="ja-JP" dirty="0">
                <a:latin typeface="游ゴシック" panose="020B0400000000000000" pitchFamily="50" charset="-128"/>
                <a:ea typeface="游ゴシック" panose="020B0400000000000000" pitchFamily="50" charset="-128"/>
              </a:rPr>
              <a:t>Prerequisite</a:t>
            </a:r>
            <a:br>
              <a:rPr kumimoji="1" lang="en-US" altLang="ja-JP" dirty="0">
                <a:latin typeface="游ゴシック" panose="020B0400000000000000" pitchFamily="50" charset="-128"/>
                <a:ea typeface="游ゴシック" panose="020B0400000000000000" pitchFamily="50" charset="-128"/>
              </a:rPr>
            </a:br>
            <a:r>
              <a:rPr kumimoji="1" lang="en-US" altLang="ja-JP" dirty="0">
                <a:latin typeface="游ゴシック" panose="020B0400000000000000" pitchFamily="50" charset="-128"/>
                <a:ea typeface="游ゴシック" panose="020B0400000000000000" pitchFamily="50" charset="-128"/>
              </a:rPr>
              <a:t>We interpret “profile” to allow us to put restrictions on properties.</a:t>
            </a:r>
          </a:p>
          <a:p>
            <a:pPr>
              <a:lnSpc>
                <a:spcPct val="150000"/>
              </a:lnSpc>
            </a:pPr>
            <a:r>
              <a:rPr kumimoji="1" lang="en-US" altLang="ja-JP" dirty="0">
                <a:latin typeface="游ゴシック" panose="020B0400000000000000" pitchFamily="50" charset="-128"/>
                <a:ea typeface="游ゴシック" panose="020B0400000000000000" pitchFamily="50" charset="-128"/>
              </a:rPr>
              <a:t>Our Intension</a:t>
            </a:r>
            <a:br>
              <a:rPr kumimoji="1" lang="en-US" altLang="ja-JP" dirty="0">
                <a:latin typeface="游ゴシック" panose="020B0400000000000000" pitchFamily="50" charset="-128"/>
                <a:ea typeface="游ゴシック" panose="020B0400000000000000" pitchFamily="50" charset="-128"/>
              </a:rPr>
            </a:br>
            <a:r>
              <a:rPr kumimoji="1" lang="en-US" altLang="ja-JP" dirty="0">
                <a:latin typeface="游ゴシック" panose="020B0400000000000000" pitchFamily="50" charset="-128"/>
                <a:ea typeface="游ゴシック" panose="020B0400000000000000" pitchFamily="50" charset="-128"/>
              </a:rPr>
              <a:t>We agree that the more items in an SBOM, the more useful it is for complex software supply chains. On the other hands, we want to make it as simple as possible in our software distribution use cases.</a:t>
            </a:r>
            <a:br>
              <a:rPr kumimoji="1" lang="en-US" altLang="ja-JP" dirty="0">
                <a:latin typeface="游ゴシック" panose="020B0400000000000000" pitchFamily="50" charset="-128"/>
                <a:ea typeface="游ゴシック" panose="020B0400000000000000" pitchFamily="50" charset="-128"/>
              </a:rPr>
            </a:br>
            <a:r>
              <a:rPr kumimoji="1" lang="en-US" altLang="ja-JP" dirty="0">
                <a:latin typeface="游ゴシック" panose="020B0400000000000000" pitchFamily="50" charset="-128"/>
                <a:ea typeface="游ゴシック" panose="020B0400000000000000" pitchFamily="50" charset="-128"/>
              </a:rPr>
              <a:t>Therefore, we want to define as a profile a collection of minimum elements that meet the following requirements:</a:t>
            </a:r>
          </a:p>
          <a:p>
            <a:pPr lvl="1">
              <a:lnSpc>
                <a:spcPct val="150000"/>
              </a:lnSpc>
            </a:pPr>
            <a:r>
              <a:rPr kumimoji="1" lang="en-US" altLang="ja-JP" dirty="0">
                <a:latin typeface="游ゴシック" panose="020B0400000000000000" pitchFamily="50" charset="-128"/>
                <a:ea typeface="游ゴシック" panose="020B0400000000000000" pitchFamily="50" charset="-128"/>
              </a:rPr>
              <a:t>Use for open source license clearance</a:t>
            </a:r>
          </a:p>
          <a:p>
            <a:pPr lvl="1">
              <a:lnSpc>
                <a:spcPct val="150000"/>
              </a:lnSpc>
            </a:pPr>
            <a:r>
              <a:rPr kumimoji="1" lang="en-US" altLang="ja-JP" dirty="0">
                <a:latin typeface="游ゴシック" panose="020B0400000000000000" pitchFamily="50" charset="-128"/>
                <a:ea typeface="游ゴシック" panose="020B0400000000000000" pitchFamily="50" charset="-128"/>
              </a:rPr>
              <a:t>NTIA minimum elements for a SBOM compliant</a:t>
            </a:r>
            <a:endParaRPr kumimoji="1" lang="ja-JP" altLang="en-US"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150933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199A5-3145-2E91-36B1-28FCDEAAA835}"/>
              </a:ext>
            </a:extLst>
          </p:cNvPr>
          <p:cNvSpPr>
            <a:spLocks noGrp="1"/>
          </p:cNvSpPr>
          <p:nvPr>
            <p:ph type="title"/>
          </p:nvPr>
        </p:nvSpPr>
        <p:spPr/>
        <p:txBody>
          <a:bodyPr/>
          <a:lstStyle/>
          <a:p>
            <a:r>
              <a:rPr kumimoji="1" lang="en-US" altLang="ja-JP" dirty="0"/>
              <a:t>Example</a:t>
            </a:r>
            <a:endParaRPr kumimoji="1" lang="ja-JP" altLang="en-US" dirty="0"/>
          </a:p>
        </p:txBody>
      </p:sp>
      <p:sp>
        <p:nvSpPr>
          <p:cNvPr id="6" name="Google Shape;156;p8">
            <a:extLst>
              <a:ext uri="{FF2B5EF4-FFF2-40B4-BE49-F238E27FC236}">
                <a16:creationId xmlns:a16="http://schemas.microsoft.com/office/drawing/2014/main" id="{1D29FA0B-1782-8513-0A72-6C7E872B3FB0}"/>
              </a:ext>
            </a:extLst>
          </p:cNvPr>
          <p:cNvSpPr txBox="1">
            <a:spLocks noGrp="1"/>
          </p:cNvSpPr>
          <p:nvPr>
            <p:ph type="body" idx="1"/>
          </p:nvPr>
        </p:nvSpPr>
        <p:spPr>
          <a:xfrm>
            <a:off x="679207" y="1294798"/>
            <a:ext cx="1777050" cy="3339000"/>
          </a:xfrm>
          <a:prstGeom prst="rect">
            <a:avLst/>
          </a:prstGeom>
          <a:noFill/>
          <a:ln>
            <a:noFill/>
          </a:ln>
        </p:spPr>
        <p:txBody>
          <a:bodyPr spcFirstLastPara="1" wrap="square" lIns="91425" tIns="91425" rIns="91425" bIns="91425" anchor="t" anchorCtr="0">
            <a:normAutofit fontScale="77500" lnSpcReduction="20000"/>
          </a:bodyPr>
          <a:lstStyle/>
          <a:p>
            <a:pPr marL="114300" lvl="0" indent="0" algn="l" rtl="0">
              <a:lnSpc>
                <a:spcPct val="120000"/>
              </a:lnSpc>
              <a:spcBef>
                <a:spcPts val="0"/>
              </a:spcBef>
              <a:spcAft>
                <a:spcPts val="0"/>
              </a:spcAft>
              <a:buSzPct val="159999"/>
              <a:buNone/>
            </a:pPr>
            <a:r>
              <a:rPr lang="en-US" b="1" i="0" noProof="1">
                <a:solidFill>
                  <a:srgbClr val="1F2328"/>
                </a:solidFill>
                <a:latin typeface="Arial"/>
                <a:ea typeface="Arial"/>
                <a:cs typeface="Arial"/>
                <a:sym typeface="Arial"/>
              </a:rPr>
              <a:t>Properties</a:t>
            </a:r>
            <a:endParaRPr/>
          </a:p>
          <a:p>
            <a:pPr marL="114300" lvl="0" indent="0" algn="l" rtl="0">
              <a:lnSpc>
                <a:spcPct val="120000"/>
              </a:lnSpc>
              <a:spcBef>
                <a:spcPts val="0"/>
              </a:spcBef>
              <a:spcAft>
                <a:spcPts val="0"/>
              </a:spcAft>
              <a:buSzPct val="159999"/>
              <a:buNone/>
            </a:pPr>
            <a:r>
              <a:rPr lang="en-US" b="0" i="0" noProof="1">
                <a:solidFill>
                  <a:srgbClr val="1F2328"/>
                </a:solidFill>
                <a:latin typeface="Arial"/>
                <a:ea typeface="Arial"/>
                <a:cs typeface="Arial"/>
                <a:sym typeface="Arial"/>
              </a:rPr>
              <a:t>packageVersion</a:t>
            </a:r>
            <a:endParaRPr b="0" i="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type: xsd:string</a:t>
            </a:r>
            <a:endParaRPr b="0" i="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minCount: 0</a:t>
            </a:r>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maxCount: 1</a:t>
            </a:r>
            <a:endParaRPr/>
          </a:p>
          <a:p>
            <a:pPr marL="114300" lvl="0" indent="0" algn="l" rtl="0">
              <a:lnSpc>
                <a:spcPct val="120000"/>
              </a:lnSpc>
              <a:spcBef>
                <a:spcPts val="0"/>
              </a:spcBef>
              <a:spcAft>
                <a:spcPts val="0"/>
              </a:spcAft>
              <a:buSzPct val="159999"/>
              <a:buNone/>
            </a:pPr>
            <a:r>
              <a:rPr lang="en-US" b="0" i="0" noProof="1">
                <a:solidFill>
                  <a:srgbClr val="1F2328"/>
                </a:solidFill>
                <a:latin typeface="Arial"/>
                <a:ea typeface="Arial"/>
                <a:cs typeface="Arial"/>
                <a:sym typeface="Arial"/>
              </a:rPr>
              <a:t>downloadLocation</a:t>
            </a:r>
            <a:endParaRPr b="0" i="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type: xsd:anyURI</a:t>
            </a:r>
            <a:endParaRPr b="0" i="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minCount: 0</a:t>
            </a:r>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maxCount: 1</a:t>
            </a:r>
            <a:endParaRPr/>
          </a:p>
          <a:p>
            <a:pPr marL="114300" lvl="0" indent="0" algn="l" rtl="0">
              <a:lnSpc>
                <a:spcPct val="120000"/>
              </a:lnSpc>
              <a:spcBef>
                <a:spcPts val="0"/>
              </a:spcBef>
              <a:spcAft>
                <a:spcPts val="0"/>
              </a:spcAft>
              <a:buSzPct val="159999"/>
              <a:buNone/>
            </a:pPr>
            <a:r>
              <a:rPr lang="en-US" b="0" i="0" noProof="1">
                <a:solidFill>
                  <a:srgbClr val="1F2328"/>
                </a:solidFill>
                <a:latin typeface="Arial"/>
                <a:ea typeface="Arial"/>
                <a:cs typeface="Arial"/>
                <a:sym typeface="Arial"/>
              </a:rPr>
              <a:t>packageUrl</a:t>
            </a:r>
            <a:endParaRPr b="0" i="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type: xsd:anyURI</a:t>
            </a:r>
            <a:endParaRPr b="0" i="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minCount: 0</a:t>
            </a:r>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maxCount: 1</a:t>
            </a:r>
            <a:endParaRPr/>
          </a:p>
          <a:p>
            <a:pPr marL="114300" lvl="0" indent="0" algn="l" rtl="0">
              <a:lnSpc>
                <a:spcPct val="120000"/>
              </a:lnSpc>
              <a:spcBef>
                <a:spcPts val="0"/>
              </a:spcBef>
              <a:spcAft>
                <a:spcPts val="0"/>
              </a:spcAft>
              <a:buSzPct val="159999"/>
              <a:buNone/>
            </a:pPr>
            <a:r>
              <a:rPr lang="en-US" b="0" i="0" noProof="1">
                <a:solidFill>
                  <a:srgbClr val="1F2328"/>
                </a:solidFill>
                <a:latin typeface="Arial"/>
                <a:ea typeface="Arial"/>
                <a:cs typeface="Arial"/>
                <a:sym typeface="Arial"/>
              </a:rPr>
              <a:t>homePage</a:t>
            </a:r>
            <a:endParaRPr b="0" i="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type: xsd:anyURI</a:t>
            </a:r>
            <a:endParaRPr b="0" i="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minCount: 0</a:t>
            </a:r>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maxCount: 1</a:t>
            </a:r>
            <a:endParaRPr/>
          </a:p>
          <a:p>
            <a:pPr marL="114300" lvl="0" indent="0" algn="l" rtl="0">
              <a:lnSpc>
                <a:spcPct val="120000"/>
              </a:lnSpc>
              <a:spcBef>
                <a:spcPts val="0"/>
              </a:spcBef>
              <a:spcAft>
                <a:spcPts val="0"/>
              </a:spcAft>
              <a:buSzPct val="159999"/>
              <a:buNone/>
            </a:pPr>
            <a:r>
              <a:rPr lang="en-US" b="0" i="0" noProof="1">
                <a:solidFill>
                  <a:srgbClr val="1F2328"/>
                </a:solidFill>
                <a:latin typeface="Arial"/>
                <a:ea typeface="Arial"/>
                <a:cs typeface="Arial"/>
                <a:sym typeface="Arial"/>
              </a:rPr>
              <a:t>sourceInfo</a:t>
            </a:r>
            <a:endParaRPr b="0" i="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type: xsd:string</a:t>
            </a:r>
            <a:endParaRPr b="0" i="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minCount: 0</a:t>
            </a:r>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maxCount: 1</a:t>
            </a:r>
            <a:endParaRPr>
              <a:latin typeface="Arial"/>
              <a:ea typeface="Arial"/>
              <a:cs typeface="Arial"/>
              <a:sym typeface="Arial"/>
            </a:endParaRPr>
          </a:p>
        </p:txBody>
      </p:sp>
      <p:sp>
        <p:nvSpPr>
          <p:cNvPr id="7" name="Google Shape;157;p8">
            <a:extLst>
              <a:ext uri="{FF2B5EF4-FFF2-40B4-BE49-F238E27FC236}">
                <a16:creationId xmlns:a16="http://schemas.microsoft.com/office/drawing/2014/main" id="{3DD6CD8A-5A71-516A-955B-192E8B542F61}"/>
              </a:ext>
            </a:extLst>
          </p:cNvPr>
          <p:cNvSpPr txBox="1"/>
          <p:nvPr/>
        </p:nvSpPr>
        <p:spPr>
          <a:xfrm>
            <a:off x="2456257" y="1301741"/>
            <a:ext cx="2100263" cy="3339000"/>
          </a:xfrm>
          <a:prstGeom prst="rect">
            <a:avLst/>
          </a:prstGeom>
          <a:noFill/>
          <a:ln>
            <a:noFill/>
          </a:ln>
        </p:spPr>
        <p:txBody>
          <a:bodyPr spcFirstLastPara="1" wrap="square" lIns="91425" tIns="91425" rIns="91425" bIns="91425" anchor="t" anchorCtr="0">
            <a:normAutofit fontScale="55000" lnSpcReduction="20000"/>
          </a:bodyPr>
          <a:lstStyle/>
          <a:p>
            <a:pPr marL="114300" marR="0" lvl="0" indent="0" algn="l" rtl="0">
              <a:lnSpc>
                <a:spcPct val="120000"/>
              </a:lnSpc>
              <a:spcBef>
                <a:spcPts val="0"/>
              </a:spcBef>
              <a:spcAft>
                <a:spcPts val="0"/>
              </a:spcAft>
              <a:buClr>
                <a:schemeClr val="dk2"/>
              </a:buClr>
              <a:buSzPct val="195652"/>
              <a:buFont typeface="Open Sans Medium"/>
              <a:buNone/>
            </a:pPr>
            <a:r>
              <a:rPr lang="en-US" sz="1840" b="1" i="0" u="none" strike="noStrike" cap="none" noProof="1">
                <a:solidFill>
                  <a:srgbClr val="1F2328"/>
                </a:solidFill>
                <a:latin typeface="Arial"/>
                <a:ea typeface="Arial"/>
                <a:cs typeface="Arial"/>
                <a:sym typeface="Arial"/>
              </a:rPr>
              <a:t>Properties</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contentIdentifier</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xsd:anyURI</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primaryPurpose</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SoftwarePurpose</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additionalPurpose</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SoftwarePurpose</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concludedLicense</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/Licensing/LicenseField</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declaredLicense</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/Licensing/LicenseField</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copyrightText</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xsd:string</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attributionText</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xsd:string</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endParaRPr sz="1440" b="0" i="0" u="none" strike="noStrike" cap="none">
              <a:solidFill>
                <a:schemeClr val="dk2"/>
              </a:solidFill>
              <a:latin typeface="Arial"/>
              <a:ea typeface="Arial"/>
              <a:cs typeface="Arial"/>
              <a:sym typeface="Arial"/>
            </a:endParaRPr>
          </a:p>
        </p:txBody>
      </p:sp>
      <p:sp>
        <p:nvSpPr>
          <p:cNvPr id="8" name="Google Shape;158;p8">
            <a:extLst>
              <a:ext uri="{FF2B5EF4-FFF2-40B4-BE49-F238E27FC236}">
                <a16:creationId xmlns:a16="http://schemas.microsoft.com/office/drawing/2014/main" id="{30CF6A26-E350-8C47-E6B8-B5184A227085}"/>
              </a:ext>
            </a:extLst>
          </p:cNvPr>
          <p:cNvSpPr txBox="1"/>
          <p:nvPr/>
        </p:nvSpPr>
        <p:spPr>
          <a:xfrm>
            <a:off x="2557197" y="1017799"/>
            <a:ext cx="1418978"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60" b="1" i="0" u="sng" strike="noStrike" cap="none" noProof="1">
                <a:solidFill>
                  <a:srgbClr val="000000"/>
                </a:solidFill>
                <a:latin typeface="Arial"/>
                <a:ea typeface="Arial"/>
                <a:cs typeface="Arial"/>
                <a:sym typeface="Arial"/>
              </a:rPr>
              <a:t>SoftwareArtifact</a:t>
            </a:r>
            <a:endParaRPr sz="960" b="1" i="0" u="sng" strike="noStrike" cap="none">
              <a:solidFill>
                <a:srgbClr val="000000"/>
              </a:solidFill>
              <a:latin typeface="Arial"/>
              <a:ea typeface="Arial"/>
              <a:cs typeface="Arial"/>
              <a:sym typeface="Arial"/>
            </a:endParaRPr>
          </a:p>
        </p:txBody>
      </p:sp>
      <p:sp>
        <p:nvSpPr>
          <p:cNvPr id="9" name="Google Shape;159;p8">
            <a:extLst>
              <a:ext uri="{FF2B5EF4-FFF2-40B4-BE49-F238E27FC236}">
                <a16:creationId xmlns:a16="http://schemas.microsoft.com/office/drawing/2014/main" id="{5A50D94E-C491-2274-24F3-3DB77067EB0E}"/>
              </a:ext>
            </a:extLst>
          </p:cNvPr>
          <p:cNvSpPr txBox="1"/>
          <p:nvPr/>
        </p:nvSpPr>
        <p:spPr>
          <a:xfrm>
            <a:off x="780147" y="1018558"/>
            <a:ext cx="824265"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60" b="1" i="0" u="sng" strike="noStrike" cap="none" noProof="1">
                <a:solidFill>
                  <a:srgbClr val="000000"/>
                </a:solidFill>
                <a:latin typeface="Arial"/>
                <a:ea typeface="Arial"/>
                <a:cs typeface="Arial"/>
                <a:sym typeface="Arial"/>
              </a:rPr>
              <a:t>Package</a:t>
            </a:r>
            <a:endParaRPr sz="960" b="1" i="0" u="sng" strike="noStrike" cap="none">
              <a:solidFill>
                <a:srgbClr val="000000"/>
              </a:solidFill>
              <a:latin typeface="Arial"/>
              <a:ea typeface="Arial"/>
              <a:cs typeface="Arial"/>
              <a:sym typeface="Arial"/>
            </a:endParaRPr>
          </a:p>
        </p:txBody>
      </p:sp>
      <p:sp>
        <p:nvSpPr>
          <p:cNvPr id="10" name="Google Shape;160;p8">
            <a:extLst>
              <a:ext uri="{FF2B5EF4-FFF2-40B4-BE49-F238E27FC236}">
                <a16:creationId xmlns:a16="http://schemas.microsoft.com/office/drawing/2014/main" id="{F33D2FE5-A0EB-64E5-E1B3-2DE11A22D52B}"/>
              </a:ext>
            </a:extLst>
          </p:cNvPr>
          <p:cNvSpPr txBox="1"/>
          <p:nvPr/>
        </p:nvSpPr>
        <p:spPr>
          <a:xfrm>
            <a:off x="4229042" y="1322777"/>
            <a:ext cx="2100263" cy="3184106"/>
          </a:xfrm>
          <a:prstGeom prst="rect">
            <a:avLst/>
          </a:prstGeom>
          <a:noFill/>
          <a:ln>
            <a:noFill/>
          </a:ln>
        </p:spPr>
        <p:txBody>
          <a:bodyPr spcFirstLastPara="1" wrap="square" lIns="91425" tIns="91425" rIns="91425" bIns="91425" anchor="t" anchorCtr="0">
            <a:normAutofit fontScale="70000" lnSpcReduction="20000"/>
          </a:bodyPr>
          <a:lstStyle/>
          <a:p>
            <a:pPr marL="114300" marR="0" lvl="0" indent="0" algn="l" rtl="0">
              <a:lnSpc>
                <a:spcPct val="120000"/>
              </a:lnSpc>
              <a:spcBef>
                <a:spcPts val="0"/>
              </a:spcBef>
              <a:spcAft>
                <a:spcPts val="0"/>
              </a:spcAft>
              <a:buClr>
                <a:schemeClr val="dk2"/>
              </a:buClr>
              <a:buSzPct val="163636"/>
              <a:buFont typeface="Open Sans Medium"/>
              <a:buNone/>
            </a:pPr>
            <a:r>
              <a:rPr lang="en-US" sz="1600" b="1" i="0" u="none" strike="noStrike" cap="none" noProof="1">
                <a:solidFill>
                  <a:srgbClr val="1F2328"/>
                </a:solidFill>
                <a:latin typeface="Arial"/>
                <a:ea typeface="Arial"/>
                <a:cs typeface="Arial"/>
                <a:sym typeface="Arial"/>
              </a:rPr>
              <a:t>Properties</a:t>
            </a:r>
            <a:endParaRPr/>
          </a:p>
          <a:p>
            <a:pPr marL="114300" marR="0" lvl="0" indent="0" algn="l" rtl="0">
              <a:lnSpc>
                <a:spcPct val="120000"/>
              </a:lnSpc>
              <a:spcBef>
                <a:spcPts val="0"/>
              </a:spcBef>
              <a:spcAft>
                <a:spcPts val="0"/>
              </a:spcAft>
              <a:buClr>
                <a:schemeClr val="dk2"/>
              </a:buClr>
              <a:buSzPct val="181818"/>
              <a:buFont typeface="Open Sans Medium"/>
              <a:buNone/>
            </a:pPr>
            <a:r>
              <a:rPr lang="en-US" sz="1440" b="0" i="0" u="none" strike="noStrike" cap="none" noProof="1">
                <a:solidFill>
                  <a:srgbClr val="1F2328"/>
                </a:solidFill>
                <a:latin typeface="Arial"/>
                <a:ea typeface="Arial"/>
                <a:cs typeface="Arial"/>
                <a:sym typeface="Arial"/>
              </a:rPr>
              <a:t>originatedBy</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type: Agent</a:t>
            </a:r>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114300" marR="0" lvl="0" indent="0" algn="l" rtl="0">
              <a:lnSpc>
                <a:spcPct val="120000"/>
              </a:lnSpc>
              <a:spcBef>
                <a:spcPts val="0"/>
              </a:spcBef>
              <a:spcAft>
                <a:spcPts val="0"/>
              </a:spcAft>
              <a:buClr>
                <a:schemeClr val="dk2"/>
              </a:buClr>
              <a:buSzPct val="181818"/>
              <a:buFont typeface="Open Sans Medium"/>
              <a:buNone/>
            </a:pPr>
            <a:r>
              <a:rPr lang="en-US" sz="1440" b="0" i="0" u="none" strike="noStrike" cap="none" noProof="1">
                <a:solidFill>
                  <a:srgbClr val="1F2328"/>
                </a:solidFill>
                <a:latin typeface="Arial"/>
                <a:ea typeface="Arial"/>
                <a:cs typeface="Arial"/>
                <a:sym typeface="Arial"/>
              </a:rPr>
              <a:t>suppliedBy</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type: Agent</a:t>
            </a:r>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114300" marR="0" lvl="0" indent="0" algn="l" rtl="0">
              <a:lnSpc>
                <a:spcPct val="120000"/>
              </a:lnSpc>
              <a:spcBef>
                <a:spcPts val="0"/>
              </a:spcBef>
              <a:spcAft>
                <a:spcPts val="0"/>
              </a:spcAft>
              <a:buClr>
                <a:schemeClr val="dk2"/>
              </a:buClr>
              <a:buSzPct val="181818"/>
              <a:buFont typeface="Open Sans Medium"/>
              <a:buNone/>
            </a:pPr>
            <a:r>
              <a:rPr lang="en-US" sz="1440" b="0" i="0" u="none" strike="noStrike" cap="none" noProof="1">
                <a:solidFill>
                  <a:srgbClr val="1F2328"/>
                </a:solidFill>
                <a:latin typeface="Arial"/>
                <a:ea typeface="Arial"/>
                <a:cs typeface="Arial"/>
                <a:sym typeface="Arial"/>
              </a:rPr>
              <a:t>builtTime</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type: DateTime</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181818"/>
              <a:buFont typeface="Open Sans Medium"/>
              <a:buNone/>
            </a:pPr>
            <a:r>
              <a:rPr lang="en-US" sz="1440" b="0" i="0" u="none" strike="noStrike" cap="none" noProof="1">
                <a:solidFill>
                  <a:srgbClr val="1F2328"/>
                </a:solidFill>
                <a:latin typeface="Arial"/>
                <a:ea typeface="Arial"/>
                <a:cs typeface="Arial"/>
                <a:sym typeface="Arial"/>
              </a:rPr>
              <a:t>releaseTime</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type: DateTime</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181818"/>
              <a:buFont typeface="Open Sans Medium"/>
              <a:buNone/>
            </a:pPr>
            <a:r>
              <a:rPr lang="en-US" sz="1440" b="0" i="0" u="none" strike="noStrike" cap="none" noProof="1">
                <a:solidFill>
                  <a:srgbClr val="1F2328"/>
                </a:solidFill>
                <a:latin typeface="Arial"/>
                <a:ea typeface="Arial"/>
                <a:cs typeface="Arial"/>
                <a:sym typeface="Arial"/>
              </a:rPr>
              <a:t>validUntilTime</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type: DateTime</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181818"/>
              <a:buFont typeface="Open Sans Medium"/>
              <a:buNone/>
            </a:pPr>
            <a:r>
              <a:rPr lang="en-US" sz="1440" b="0" i="0" u="none" strike="noStrike" cap="none" noProof="1">
                <a:solidFill>
                  <a:srgbClr val="1F2328"/>
                </a:solidFill>
                <a:latin typeface="Arial"/>
                <a:ea typeface="Arial"/>
                <a:cs typeface="Arial"/>
                <a:sym typeface="Arial"/>
              </a:rPr>
              <a:t>standard</a:t>
            </a:r>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type: xsd:string</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114300" marR="0" lvl="0" indent="0" algn="l" rtl="0">
              <a:lnSpc>
                <a:spcPct val="120000"/>
              </a:lnSpc>
              <a:spcBef>
                <a:spcPts val="0"/>
              </a:spcBef>
              <a:spcAft>
                <a:spcPts val="0"/>
              </a:spcAft>
              <a:buClr>
                <a:schemeClr val="dk2"/>
              </a:buClr>
              <a:buSzPct val="181818"/>
              <a:buFont typeface="Open Sans Medium"/>
              <a:buNone/>
            </a:pPr>
            <a:endParaRPr sz="1440" b="0" i="0" u="none" strike="noStrike" cap="none">
              <a:solidFill>
                <a:schemeClr val="dk2"/>
              </a:solidFill>
              <a:latin typeface="Arial"/>
              <a:ea typeface="Arial"/>
              <a:cs typeface="Arial"/>
              <a:sym typeface="Arial"/>
            </a:endParaRPr>
          </a:p>
        </p:txBody>
      </p:sp>
      <p:sp>
        <p:nvSpPr>
          <p:cNvPr id="11" name="Google Shape;161;p8">
            <a:extLst>
              <a:ext uri="{FF2B5EF4-FFF2-40B4-BE49-F238E27FC236}">
                <a16:creationId xmlns:a16="http://schemas.microsoft.com/office/drawing/2014/main" id="{4AEC02AD-3624-63D3-875C-20004A59BE3D}"/>
              </a:ext>
            </a:extLst>
          </p:cNvPr>
          <p:cNvSpPr txBox="1"/>
          <p:nvPr/>
        </p:nvSpPr>
        <p:spPr>
          <a:xfrm>
            <a:off x="4323612" y="1020267"/>
            <a:ext cx="742511"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60" b="1" i="0" u="sng" strike="noStrike" cap="none" noProof="1">
                <a:solidFill>
                  <a:srgbClr val="000000"/>
                </a:solidFill>
                <a:latin typeface="Arial"/>
                <a:ea typeface="Arial"/>
                <a:cs typeface="Arial"/>
                <a:sym typeface="Arial"/>
              </a:rPr>
              <a:t>Artifact</a:t>
            </a:r>
            <a:endParaRPr sz="960" b="1" i="0" u="sng" strike="noStrike" cap="none">
              <a:solidFill>
                <a:srgbClr val="000000"/>
              </a:solidFill>
              <a:latin typeface="Arial"/>
              <a:ea typeface="Arial"/>
              <a:cs typeface="Arial"/>
              <a:sym typeface="Arial"/>
            </a:endParaRPr>
          </a:p>
        </p:txBody>
      </p:sp>
      <p:sp>
        <p:nvSpPr>
          <p:cNvPr id="12" name="Google Shape;162;p8">
            <a:extLst>
              <a:ext uri="{FF2B5EF4-FFF2-40B4-BE49-F238E27FC236}">
                <a16:creationId xmlns:a16="http://schemas.microsoft.com/office/drawing/2014/main" id="{EFED5493-7960-D933-B1E0-DF9C26283811}"/>
              </a:ext>
            </a:extLst>
          </p:cNvPr>
          <p:cNvSpPr txBox="1"/>
          <p:nvPr/>
        </p:nvSpPr>
        <p:spPr>
          <a:xfrm>
            <a:off x="5843530" y="1313828"/>
            <a:ext cx="2100263" cy="3765296"/>
          </a:xfrm>
          <a:prstGeom prst="rect">
            <a:avLst/>
          </a:prstGeom>
          <a:noFill/>
          <a:ln>
            <a:noFill/>
          </a:ln>
        </p:spPr>
        <p:txBody>
          <a:bodyPr spcFirstLastPara="1" wrap="square" lIns="91425" tIns="91425" rIns="91425" bIns="91425" anchor="t" anchorCtr="0">
            <a:normAutofit fontScale="55000" lnSpcReduction="20000"/>
          </a:bodyPr>
          <a:lstStyle/>
          <a:p>
            <a:pPr marL="114300" marR="0" lvl="0" indent="0" algn="l" rtl="0">
              <a:lnSpc>
                <a:spcPct val="120000"/>
              </a:lnSpc>
              <a:spcBef>
                <a:spcPts val="0"/>
              </a:spcBef>
              <a:spcAft>
                <a:spcPts val="0"/>
              </a:spcAft>
              <a:buClr>
                <a:schemeClr val="dk2"/>
              </a:buClr>
              <a:buSzPct val="160714"/>
              <a:buFont typeface="Open Sans Medium"/>
              <a:buNone/>
            </a:pPr>
            <a:r>
              <a:rPr lang="en-US" sz="2240" b="1" i="0" u="none" strike="noStrike" cap="none" noProof="1">
                <a:solidFill>
                  <a:srgbClr val="1F2328"/>
                </a:solidFill>
                <a:latin typeface="Arial"/>
                <a:ea typeface="Arial"/>
                <a:cs typeface="Arial"/>
                <a:sym typeface="Arial"/>
              </a:rPr>
              <a:t>Properties</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spdxId</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xsd:anyURI</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1</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name</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xsd:string</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summary</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xsd:string</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description</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xsd:string</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comment</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xsd:string</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creationInfo</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CreationInfo</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verifiedUsing</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IntegrityMethod</a:t>
            </a:r>
            <a:endParaRPr sz="1120" b="0" i="0" u="none" strike="noStrike" cap="none">
              <a:solidFill>
                <a:srgbClr val="1F2328"/>
              </a:solidFill>
              <a:latin typeface="Arial"/>
              <a:ea typeface="Arial"/>
              <a:cs typeface="Arial"/>
              <a:sym typeface="Arial"/>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externalReference</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ExternalReference</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externalIdentifier</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ExternalIdentifier</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extension</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Extension</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p:txBody>
      </p:sp>
      <p:sp>
        <p:nvSpPr>
          <p:cNvPr id="13" name="Google Shape;163;p8">
            <a:extLst>
              <a:ext uri="{FF2B5EF4-FFF2-40B4-BE49-F238E27FC236}">
                <a16:creationId xmlns:a16="http://schemas.microsoft.com/office/drawing/2014/main" id="{1912FA14-9A59-A268-3DD4-FCB0B63CC369}"/>
              </a:ext>
            </a:extLst>
          </p:cNvPr>
          <p:cNvSpPr txBox="1"/>
          <p:nvPr/>
        </p:nvSpPr>
        <p:spPr>
          <a:xfrm>
            <a:off x="5929195" y="1019742"/>
            <a:ext cx="800219"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60" b="1" i="0" u="sng" strike="noStrike" cap="none" noProof="1">
                <a:solidFill>
                  <a:srgbClr val="000000"/>
                </a:solidFill>
                <a:latin typeface="Arial"/>
                <a:ea typeface="Arial"/>
                <a:cs typeface="Arial"/>
                <a:sym typeface="Arial"/>
              </a:rPr>
              <a:t>Element</a:t>
            </a:r>
            <a:endParaRPr sz="960" b="1" i="0" u="sng" strike="noStrike" cap="none">
              <a:solidFill>
                <a:srgbClr val="000000"/>
              </a:solidFill>
              <a:latin typeface="Arial"/>
              <a:ea typeface="Arial"/>
              <a:cs typeface="Arial"/>
              <a:sym typeface="Arial"/>
            </a:endParaRPr>
          </a:p>
        </p:txBody>
      </p:sp>
      <p:sp>
        <p:nvSpPr>
          <p:cNvPr id="14" name="TextBox 13">
            <a:extLst>
              <a:ext uri="{FF2B5EF4-FFF2-40B4-BE49-F238E27FC236}">
                <a16:creationId xmlns:a16="http://schemas.microsoft.com/office/drawing/2014/main" id="{B0E2AB08-4A3D-2325-6961-8158ECEEDFEE}"/>
              </a:ext>
            </a:extLst>
          </p:cNvPr>
          <p:cNvSpPr txBox="1"/>
          <p:nvPr/>
        </p:nvSpPr>
        <p:spPr>
          <a:xfrm>
            <a:off x="1738532" y="575400"/>
            <a:ext cx="5666936" cy="276999"/>
          </a:xfrm>
          <a:prstGeom prst="rect">
            <a:avLst/>
          </a:prstGeom>
          <a:noFill/>
        </p:spPr>
        <p:txBody>
          <a:bodyPr wrap="none" rtlCol="0">
            <a:spAutoFit/>
          </a:bodyPr>
          <a:lstStyle/>
          <a:p>
            <a:r>
              <a:rPr kumimoji="1" lang="en-US" altLang="ja-JP" sz="1200" b="1" u="sng" dirty="0">
                <a:solidFill>
                  <a:srgbClr val="FF0000"/>
                </a:solidFill>
                <a:latin typeface="游ゴシック" panose="020B0400000000000000" pitchFamily="50" charset="-128"/>
                <a:ea typeface="游ゴシック" panose="020B0400000000000000" pitchFamily="50" charset="-128"/>
              </a:rPr>
              <a:t>The following properties are defined for SBOMs that represent Packages:</a:t>
            </a:r>
            <a:endParaRPr kumimoji="1" lang="ja-JP" altLang="en-US" sz="1200" b="1" u="sng" dirty="0">
              <a:solidFill>
                <a:srgbClr val="FF0000"/>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0386578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199A5-3145-2E91-36B1-28FCDEAAA835}"/>
              </a:ext>
            </a:extLst>
          </p:cNvPr>
          <p:cNvSpPr>
            <a:spLocks noGrp="1"/>
          </p:cNvSpPr>
          <p:nvPr>
            <p:ph type="title"/>
          </p:nvPr>
        </p:nvSpPr>
        <p:spPr/>
        <p:txBody>
          <a:bodyPr/>
          <a:lstStyle/>
          <a:p>
            <a:r>
              <a:rPr kumimoji="1" lang="en-US" altLang="ja-JP" dirty="0"/>
              <a:t>Example</a:t>
            </a:r>
            <a:endParaRPr kumimoji="1" lang="ja-JP" altLang="en-US" dirty="0"/>
          </a:p>
        </p:txBody>
      </p:sp>
      <p:sp>
        <p:nvSpPr>
          <p:cNvPr id="6" name="Google Shape;156;p8">
            <a:extLst>
              <a:ext uri="{FF2B5EF4-FFF2-40B4-BE49-F238E27FC236}">
                <a16:creationId xmlns:a16="http://schemas.microsoft.com/office/drawing/2014/main" id="{1D29FA0B-1782-8513-0A72-6C7E872B3FB0}"/>
              </a:ext>
            </a:extLst>
          </p:cNvPr>
          <p:cNvSpPr txBox="1">
            <a:spLocks noGrp="1"/>
          </p:cNvSpPr>
          <p:nvPr>
            <p:ph type="body" idx="1"/>
          </p:nvPr>
        </p:nvSpPr>
        <p:spPr>
          <a:xfrm>
            <a:off x="679207" y="1294798"/>
            <a:ext cx="1777050" cy="3339000"/>
          </a:xfrm>
          <a:prstGeom prst="rect">
            <a:avLst/>
          </a:prstGeom>
          <a:noFill/>
          <a:ln>
            <a:noFill/>
          </a:ln>
        </p:spPr>
        <p:txBody>
          <a:bodyPr spcFirstLastPara="1" wrap="square" lIns="91425" tIns="91425" rIns="91425" bIns="91425" anchor="t" anchorCtr="0">
            <a:normAutofit fontScale="77500" lnSpcReduction="20000"/>
          </a:bodyPr>
          <a:lstStyle/>
          <a:p>
            <a:pPr marL="114300" lvl="0" indent="0" algn="l" rtl="0">
              <a:lnSpc>
                <a:spcPct val="120000"/>
              </a:lnSpc>
              <a:spcBef>
                <a:spcPts val="0"/>
              </a:spcBef>
              <a:spcAft>
                <a:spcPts val="0"/>
              </a:spcAft>
              <a:buSzPct val="159999"/>
              <a:buNone/>
            </a:pPr>
            <a:r>
              <a:rPr lang="en-US" b="1" i="0" noProof="1">
                <a:solidFill>
                  <a:srgbClr val="1F2328"/>
                </a:solidFill>
                <a:latin typeface="Arial"/>
                <a:ea typeface="Arial"/>
                <a:cs typeface="Arial"/>
                <a:sym typeface="Arial"/>
              </a:rPr>
              <a:t>Properties</a:t>
            </a:r>
            <a:endParaRPr/>
          </a:p>
          <a:p>
            <a:pPr marL="114300" lvl="0" indent="0" algn="l" rtl="0">
              <a:lnSpc>
                <a:spcPct val="120000"/>
              </a:lnSpc>
              <a:spcBef>
                <a:spcPts val="0"/>
              </a:spcBef>
              <a:spcAft>
                <a:spcPts val="0"/>
              </a:spcAft>
              <a:buSzPct val="159999"/>
              <a:buNone/>
            </a:pPr>
            <a:r>
              <a:rPr lang="en-US" b="0" i="0" noProof="1">
                <a:solidFill>
                  <a:srgbClr val="1F2328"/>
                </a:solidFill>
                <a:latin typeface="Arial"/>
                <a:ea typeface="Arial"/>
                <a:cs typeface="Arial"/>
                <a:sym typeface="Arial"/>
              </a:rPr>
              <a:t>packageVersion</a:t>
            </a:r>
            <a:endParaRPr b="0" i="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type: xsd:string</a:t>
            </a:r>
            <a:endParaRPr b="0" i="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minCount: 0</a:t>
            </a:r>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maxCount: 1</a:t>
            </a:r>
            <a:endParaRPr/>
          </a:p>
          <a:p>
            <a:pPr marL="114300" lvl="0" indent="0" algn="l" rtl="0">
              <a:lnSpc>
                <a:spcPct val="120000"/>
              </a:lnSpc>
              <a:spcBef>
                <a:spcPts val="0"/>
              </a:spcBef>
              <a:spcAft>
                <a:spcPts val="0"/>
              </a:spcAft>
              <a:buSzPct val="159999"/>
              <a:buNone/>
            </a:pPr>
            <a:r>
              <a:rPr lang="en-US" b="0" i="0" noProof="1">
                <a:solidFill>
                  <a:srgbClr val="1F2328"/>
                </a:solidFill>
                <a:latin typeface="Arial"/>
                <a:ea typeface="Arial"/>
                <a:cs typeface="Arial"/>
                <a:sym typeface="Arial"/>
              </a:rPr>
              <a:t>downloadLocation</a:t>
            </a:r>
            <a:endParaRPr b="0" i="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type: xsd:anyURI</a:t>
            </a:r>
            <a:endParaRPr b="0" i="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minCount: 0</a:t>
            </a:r>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maxCount: 1</a:t>
            </a:r>
            <a:endParaRPr/>
          </a:p>
          <a:p>
            <a:pPr marL="114300" lvl="0" indent="0" algn="l" rtl="0">
              <a:lnSpc>
                <a:spcPct val="120000"/>
              </a:lnSpc>
              <a:spcBef>
                <a:spcPts val="0"/>
              </a:spcBef>
              <a:spcAft>
                <a:spcPts val="0"/>
              </a:spcAft>
              <a:buSzPct val="159999"/>
              <a:buNone/>
            </a:pPr>
            <a:r>
              <a:rPr lang="en-US" b="0" i="0" noProof="1">
                <a:solidFill>
                  <a:srgbClr val="1F2328"/>
                </a:solidFill>
                <a:latin typeface="Arial"/>
                <a:ea typeface="Arial"/>
                <a:cs typeface="Arial"/>
                <a:sym typeface="Arial"/>
              </a:rPr>
              <a:t>packageUrl</a:t>
            </a:r>
            <a:endParaRPr b="0" i="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type: xsd:anyURI</a:t>
            </a:r>
            <a:endParaRPr b="0" i="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minCount: 0</a:t>
            </a:r>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maxCount: 1</a:t>
            </a:r>
            <a:endParaRPr/>
          </a:p>
          <a:p>
            <a:pPr marL="114300" lvl="0" indent="0" algn="l" rtl="0">
              <a:lnSpc>
                <a:spcPct val="120000"/>
              </a:lnSpc>
              <a:spcBef>
                <a:spcPts val="0"/>
              </a:spcBef>
              <a:spcAft>
                <a:spcPts val="0"/>
              </a:spcAft>
              <a:buSzPct val="159999"/>
              <a:buNone/>
            </a:pPr>
            <a:r>
              <a:rPr lang="en-US" b="0" i="0" noProof="1">
                <a:solidFill>
                  <a:srgbClr val="1F2328"/>
                </a:solidFill>
                <a:latin typeface="Arial"/>
                <a:ea typeface="Arial"/>
                <a:cs typeface="Arial"/>
                <a:sym typeface="Arial"/>
              </a:rPr>
              <a:t>homePage</a:t>
            </a:r>
            <a:endParaRPr b="0" i="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type: xsd:anyURI</a:t>
            </a:r>
            <a:endParaRPr b="0" i="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minCount: 0</a:t>
            </a:r>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maxCount: 1</a:t>
            </a:r>
            <a:endParaRPr/>
          </a:p>
          <a:p>
            <a:pPr marL="114300" lvl="0" indent="0" algn="l" rtl="0">
              <a:lnSpc>
                <a:spcPct val="120000"/>
              </a:lnSpc>
              <a:spcBef>
                <a:spcPts val="0"/>
              </a:spcBef>
              <a:spcAft>
                <a:spcPts val="0"/>
              </a:spcAft>
              <a:buSzPct val="159999"/>
              <a:buNone/>
            </a:pPr>
            <a:r>
              <a:rPr lang="en-US" b="0" i="0" noProof="1">
                <a:solidFill>
                  <a:srgbClr val="1F2328"/>
                </a:solidFill>
                <a:latin typeface="Arial"/>
                <a:ea typeface="Arial"/>
                <a:cs typeface="Arial"/>
                <a:sym typeface="Arial"/>
              </a:rPr>
              <a:t>sourceInfo</a:t>
            </a:r>
            <a:endParaRPr b="0" i="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type: xsd:string</a:t>
            </a:r>
            <a:endParaRPr b="0" i="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minCount: 0</a:t>
            </a:r>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maxCount: 1</a:t>
            </a:r>
            <a:endParaRPr>
              <a:latin typeface="Arial"/>
              <a:ea typeface="Arial"/>
              <a:cs typeface="Arial"/>
              <a:sym typeface="Arial"/>
            </a:endParaRPr>
          </a:p>
        </p:txBody>
      </p:sp>
      <p:sp>
        <p:nvSpPr>
          <p:cNvPr id="7" name="Google Shape;157;p8">
            <a:extLst>
              <a:ext uri="{FF2B5EF4-FFF2-40B4-BE49-F238E27FC236}">
                <a16:creationId xmlns:a16="http://schemas.microsoft.com/office/drawing/2014/main" id="{3DD6CD8A-5A71-516A-955B-192E8B542F61}"/>
              </a:ext>
            </a:extLst>
          </p:cNvPr>
          <p:cNvSpPr txBox="1"/>
          <p:nvPr/>
        </p:nvSpPr>
        <p:spPr>
          <a:xfrm>
            <a:off x="2456257" y="1301741"/>
            <a:ext cx="2100263" cy="3339000"/>
          </a:xfrm>
          <a:prstGeom prst="rect">
            <a:avLst/>
          </a:prstGeom>
          <a:noFill/>
          <a:ln>
            <a:noFill/>
          </a:ln>
        </p:spPr>
        <p:txBody>
          <a:bodyPr spcFirstLastPara="1" wrap="square" lIns="91425" tIns="91425" rIns="91425" bIns="91425" anchor="t" anchorCtr="0">
            <a:normAutofit fontScale="55000" lnSpcReduction="20000"/>
          </a:bodyPr>
          <a:lstStyle/>
          <a:p>
            <a:pPr marL="114300" marR="0" lvl="0" indent="0" algn="l" rtl="0">
              <a:lnSpc>
                <a:spcPct val="120000"/>
              </a:lnSpc>
              <a:spcBef>
                <a:spcPts val="0"/>
              </a:spcBef>
              <a:spcAft>
                <a:spcPts val="0"/>
              </a:spcAft>
              <a:buClr>
                <a:schemeClr val="dk2"/>
              </a:buClr>
              <a:buSzPct val="195652"/>
              <a:buFont typeface="Open Sans Medium"/>
              <a:buNone/>
            </a:pPr>
            <a:r>
              <a:rPr lang="en-US" sz="1840" b="1" i="0" u="none" strike="noStrike" cap="none" noProof="1">
                <a:solidFill>
                  <a:srgbClr val="1F2328"/>
                </a:solidFill>
                <a:latin typeface="Arial"/>
                <a:ea typeface="Arial"/>
                <a:cs typeface="Arial"/>
                <a:sym typeface="Arial"/>
              </a:rPr>
              <a:t>Properties</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contentIdentifier</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xsd:anyURI</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primaryPurpose</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SoftwarePurpose</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additionalPurpose</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SoftwarePurpose</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concludedLicense</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/Licensing/LicenseField</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declaredLicense</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/Licensing/LicenseField</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copyrightText</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xsd:string</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attributionText</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xsd:string</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endParaRPr sz="1440" b="0" i="0" u="none" strike="noStrike" cap="none">
              <a:solidFill>
                <a:schemeClr val="dk2"/>
              </a:solidFill>
              <a:latin typeface="Arial"/>
              <a:ea typeface="Arial"/>
              <a:cs typeface="Arial"/>
              <a:sym typeface="Arial"/>
            </a:endParaRPr>
          </a:p>
        </p:txBody>
      </p:sp>
      <p:sp>
        <p:nvSpPr>
          <p:cNvPr id="8" name="Google Shape;158;p8">
            <a:extLst>
              <a:ext uri="{FF2B5EF4-FFF2-40B4-BE49-F238E27FC236}">
                <a16:creationId xmlns:a16="http://schemas.microsoft.com/office/drawing/2014/main" id="{30CF6A26-E350-8C47-E6B8-B5184A227085}"/>
              </a:ext>
            </a:extLst>
          </p:cNvPr>
          <p:cNvSpPr txBox="1"/>
          <p:nvPr/>
        </p:nvSpPr>
        <p:spPr>
          <a:xfrm>
            <a:off x="2557197" y="1017799"/>
            <a:ext cx="1418978"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60" b="1" i="0" u="sng" strike="noStrike" cap="none" noProof="1">
                <a:solidFill>
                  <a:srgbClr val="000000"/>
                </a:solidFill>
                <a:latin typeface="Arial"/>
                <a:ea typeface="Arial"/>
                <a:cs typeface="Arial"/>
                <a:sym typeface="Arial"/>
              </a:rPr>
              <a:t>SoftwareArtifact</a:t>
            </a:r>
            <a:endParaRPr sz="960" b="1" i="0" u="sng" strike="noStrike" cap="none">
              <a:solidFill>
                <a:srgbClr val="000000"/>
              </a:solidFill>
              <a:latin typeface="Arial"/>
              <a:ea typeface="Arial"/>
              <a:cs typeface="Arial"/>
              <a:sym typeface="Arial"/>
            </a:endParaRPr>
          </a:p>
        </p:txBody>
      </p:sp>
      <p:sp>
        <p:nvSpPr>
          <p:cNvPr id="9" name="Google Shape;159;p8">
            <a:extLst>
              <a:ext uri="{FF2B5EF4-FFF2-40B4-BE49-F238E27FC236}">
                <a16:creationId xmlns:a16="http://schemas.microsoft.com/office/drawing/2014/main" id="{5A50D94E-C491-2274-24F3-3DB77067EB0E}"/>
              </a:ext>
            </a:extLst>
          </p:cNvPr>
          <p:cNvSpPr txBox="1"/>
          <p:nvPr/>
        </p:nvSpPr>
        <p:spPr>
          <a:xfrm>
            <a:off x="780147" y="1018558"/>
            <a:ext cx="824265"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60" b="1" i="0" u="sng" strike="noStrike" cap="none" noProof="1">
                <a:solidFill>
                  <a:srgbClr val="000000"/>
                </a:solidFill>
                <a:latin typeface="Arial"/>
                <a:ea typeface="Arial"/>
                <a:cs typeface="Arial"/>
                <a:sym typeface="Arial"/>
              </a:rPr>
              <a:t>Package</a:t>
            </a:r>
            <a:endParaRPr sz="960" b="1" i="0" u="sng" strike="noStrike" cap="none">
              <a:solidFill>
                <a:srgbClr val="000000"/>
              </a:solidFill>
              <a:latin typeface="Arial"/>
              <a:ea typeface="Arial"/>
              <a:cs typeface="Arial"/>
              <a:sym typeface="Arial"/>
            </a:endParaRPr>
          </a:p>
        </p:txBody>
      </p:sp>
      <p:sp>
        <p:nvSpPr>
          <p:cNvPr id="10" name="Google Shape;160;p8">
            <a:extLst>
              <a:ext uri="{FF2B5EF4-FFF2-40B4-BE49-F238E27FC236}">
                <a16:creationId xmlns:a16="http://schemas.microsoft.com/office/drawing/2014/main" id="{F33D2FE5-A0EB-64E5-E1B3-2DE11A22D52B}"/>
              </a:ext>
            </a:extLst>
          </p:cNvPr>
          <p:cNvSpPr txBox="1"/>
          <p:nvPr/>
        </p:nvSpPr>
        <p:spPr>
          <a:xfrm>
            <a:off x="4229042" y="1322777"/>
            <a:ext cx="2100263" cy="3184106"/>
          </a:xfrm>
          <a:prstGeom prst="rect">
            <a:avLst/>
          </a:prstGeom>
          <a:noFill/>
          <a:ln>
            <a:noFill/>
          </a:ln>
        </p:spPr>
        <p:txBody>
          <a:bodyPr spcFirstLastPara="1" wrap="square" lIns="91425" tIns="91425" rIns="91425" bIns="91425" anchor="t" anchorCtr="0">
            <a:normAutofit fontScale="70000" lnSpcReduction="20000"/>
          </a:bodyPr>
          <a:lstStyle/>
          <a:p>
            <a:pPr marL="114300" marR="0" lvl="0" indent="0" algn="l" rtl="0">
              <a:lnSpc>
                <a:spcPct val="120000"/>
              </a:lnSpc>
              <a:spcBef>
                <a:spcPts val="0"/>
              </a:spcBef>
              <a:spcAft>
                <a:spcPts val="0"/>
              </a:spcAft>
              <a:buClr>
                <a:schemeClr val="dk2"/>
              </a:buClr>
              <a:buSzPct val="163636"/>
              <a:buFont typeface="Open Sans Medium"/>
              <a:buNone/>
            </a:pPr>
            <a:r>
              <a:rPr lang="en-US" sz="1600" b="1" i="0" u="none" strike="noStrike" cap="none" noProof="1">
                <a:solidFill>
                  <a:srgbClr val="1F2328"/>
                </a:solidFill>
                <a:latin typeface="Arial"/>
                <a:ea typeface="Arial"/>
                <a:cs typeface="Arial"/>
                <a:sym typeface="Arial"/>
              </a:rPr>
              <a:t>Properties</a:t>
            </a:r>
            <a:endParaRPr/>
          </a:p>
          <a:p>
            <a:pPr marL="114300" marR="0" lvl="0" indent="0" algn="l" rtl="0">
              <a:lnSpc>
                <a:spcPct val="120000"/>
              </a:lnSpc>
              <a:spcBef>
                <a:spcPts val="0"/>
              </a:spcBef>
              <a:spcAft>
                <a:spcPts val="0"/>
              </a:spcAft>
              <a:buClr>
                <a:schemeClr val="dk2"/>
              </a:buClr>
              <a:buSzPct val="181818"/>
              <a:buFont typeface="Open Sans Medium"/>
              <a:buNone/>
            </a:pPr>
            <a:r>
              <a:rPr lang="en-US" sz="1440" b="0" i="0" u="none" strike="noStrike" cap="none" noProof="1">
                <a:solidFill>
                  <a:srgbClr val="1F2328"/>
                </a:solidFill>
                <a:latin typeface="Arial"/>
                <a:ea typeface="Arial"/>
                <a:cs typeface="Arial"/>
                <a:sym typeface="Arial"/>
              </a:rPr>
              <a:t>originatedBy</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type: Agent</a:t>
            </a:r>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114300" marR="0" lvl="0" indent="0" algn="l" rtl="0">
              <a:lnSpc>
                <a:spcPct val="120000"/>
              </a:lnSpc>
              <a:spcBef>
                <a:spcPts val="0"/>
              </a:spcBef>
              <a:spcAft>
                <a:spcPts val="0"/>
              </a:spcAft>
              <a:buClr>
                <a:schemeClr val="dk2"/>
              </a:buClr>
              <a:buSzPct val="181818"/>
              <a:buFont typeface="Open Sans Medium"/>
              <a:buNone/>
            </a:pPr>
            <a:r>
              <a:rPr lang="en-US" sz="1440" b="0" i="0" u="none" strike="noStrike" cap="none" noProof="1">
                <a:solidFill>
                  <a:srgbClr val="1F2328"/>
                </a:solidFill>
                <a:latin typeface="Arial"/>
                <a:ea typeface="Arial"/>
                <a:cs typeface="Arial"/>
                <a:sym typeface="Arial"/>
              </a:rPr>
              <a:t>suppliedBy</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type: Agent</a:t>
            </a:r>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114300" marR="0" lvl="0" indent="0" algn="l" rtl="0">
              <a:lnSpc>
                <a:spcPct val="120000"/>
              </a:lnSpc>
              <a:spcBef>
                <a:spcPts val="0"/>
              </a:spcBef>
              <a:spcAft>
                <a:spcPts val="0"/>
              </a:spcAft>
              <a:buClr>
                <a:schemeClr val="dk2"/>
              </a:buClr>
              <a:buSzPct val="181818"/>
              <a:buFont typeface="Open Sans Medium"/>
              <a:buNone/>
            </a:pPr>
            <a:r>
              <a:rPr lang="en-US" sz="1440" b="0" i="0" u="none" strike="noStrike" cap="none" noProof="1">
                <a:solidFill>
                  <a:srgbClr val="1F2328"/>
                </a:solidFill>
                <a:latin typeface="Arial"/>
                <a:ea typeface="Arial"/>
                <a:cs typeface="Arial"/>
                <a:sym typeface="Arial"/>
              </a:rPr>
              <a:t>builtTime</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type: DateTime</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181818"/>
              <a:buFont typeface="Open Sans Medium"/>
              <a:buNone/>
            </a:pPr>
            <a:r>
              <a:rPr lang="en-US" sz="1440" b="0" i="0" u="none" strike="noStrike" cap="none" noProof="1">
                <a:solidFill>
                  <a:srgbClr val="1F2328"/>
                </a:solidFill>
                <a:latin typeface="Arial"/>
                <a:ea typeface="Arial"/>
                <a:cs typeface="Arial"/>
                <a:sym typeface="Arial"/>
              </a:rPr>
              <a:t>releaseTime</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type: DateTime</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181818"/>
              <a:buFont typeface="Open Sans Medium"/>
              <a:buNone/>
            </a:pPr>
            <a:r>
              <a:rPr lang="en-US" sz="1440" b="0" i="0" u="none" strike="noStrike" cap="none" noProof="1">
                <a:solidFill>
                  <a:srgbClr val="1F2328"/>
                </a:solidFill>
                <a:latin typeface="Arial"/>
                <a:ea typeface="Arial"/>
                <a:cs typeface="Arial"/>
                <a:sym typeface="Arial"/>
              </a:rPr>
              <a:t>validUntilTime</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type: DateTime</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181818"/>
              <a:buFont typeface="Open Sans Medium"/>
              <a:buNone/>
            </a:pPr>
            <a:r>
              <a:rPr lang="en-US" sz="1440" b="0" i="0" u="none" strike="noStrike" cap="none" noProof="1">
                <a:solidFill>
                  <a:srgbClr val="1F2328"/>
                </a:solidFill>
                <a:latin typeface="Arial"/>
                <a:ea typeface="Arial"/>
                <a:cs typeface="Arial"/>
                <a:sym typeface="Arial"/>
              </a:rPr>
              <a:t>standard</a:t>
            </a:r>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type: xsd:string</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114300" marR="0" lvl="0" indent="0" algn="l" rtl="0">
              <a:lnSpc>
                <a:spcPct val="120000"/>
              </a:lnSpc>
              <a:spcBef>
                <a:spcPts val="0"/>
              </a:spcBef>
              <a:spcAft>
                <a:spcPts val="0"/>
              </a:spcAft>
              <a:buClr>
                <a:schemeClr val="dk2"/>
              </a:buClr>
              <a:buSzPct val="181818"/>
              <a:buFont typeface="Open Sans Medium"/>
              <a:buNone/>
            </a:pPr>
            <a:endParaRPr sz="1440" b="0" i="0" u="none" strike="noStrike" cap="none">
              <a:solidFill>
                <a:schemeClr val="dk2"/>
              </a:solidFill>
              <a:latin typeface="Arial"/>
              <a:ea typeface="Arial"/>
              <a:cs typeface="Arial"/>
              <a:sym typeface="Arial"/>
            </a:endParaRPr>
          </a:p>
        </p:txBody>
      </p:sp>
      <p:sp>
        <p:nvSpPr>
          <p:cNvPr id="11" name="Google Shape;161;p8">
            <a:extLst>
              <a:ext uri="{FF2B5EF4-FFF2-40B4-BE49-F238E27FC236}">
                <a16:creationId xmlns:a16="http://schemas.microsoft.com/office/drawing/2014/main" id="{4AEC02AD-3624-63D3-875C-20004A59BE3D}"/>
              </a:ext>
            </a:extLst>
          </p:cNvPr>
          <p:cNvSpPr txBox="1"/>
          <p:nvPr/>
        </p:nvSpPr>
        <p:spPr>
          <a:xfrm>
            <a:off x="4323612" y="1020267"/>
            <a:ext cx="742511"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60" b="1" i="0" u="sng" strike="noStrike" cap="none" noProof="1">
                <a:solidFill>
                  <a:srgbClr val="000000"/>
                </a:solidFill>
                <a:latin typeface="Arial"/>
                <a:ea typeface="Arial"/>
                <a:cs typeface="Arial"/>
                <a:sym typeface="Arial"/>
              </a:rPr>
              <a:t>Artifact</a:t>
            </a:r>
            <a:endParaRPr sz="960" b="1" i="0" u="sng" strike="noStrike" cap="none">
              <a:solidFill>
                <a:srgbClr val="000000"/>
              </a:solidFill>
              <a:latin typeface="Arial"/>
              <a:ea typeface="Arial"/>
              <a:cs typeface="Arial"/>
              <a:sym typeface="Arial"/>
            </a:endParaRPr>
          </a:p>
        </p:txBody>
      </p:sp>
      <p:sp>
        <p:nvSpPr>
          <p:cNvPr id="12" name="Google Shape;162;p8">
            <a:extLst>
              <a:ext uri="{FF2B5EF4-FFF2-40B4-BE49-F238E27FC236}">
                <a16:creationId xmlns:a16="http://schemas.microsoft.com/office/drawing/2014/main" id="{EFED5493-7960-D933-B1E0-DF9C26283811}"/>
              </a:ext>
            </a:extLst>
          </p:cNvPr>
          <p:cNvSpPr txBox="1"/>
          <p:nvPr/>
        </p:nvSpPr>
        <p:spPr>
          <a:xfrm>
            <a:off x="5843530" y="1313828"/>
            <a:ext cx="2100263" cy="3765296"/>
          </a:xfrm>
          <a:prstGeom prst="rect">
            <a:avLst/>
          </a:prstGeom>
          <a:noFill/>
          <a:ln>
            <a:noFill/>
          </a:ln>
        </p:spPr>
        <p:txBody>
          <a:bodyPr spcFirstLastPara="1" wrap="square" lIns="91425" tIns="91425" rIns="91425" bIns="91425" anchor="t" anchorCtr="0">
            <a:normAutofit fontScale="55000" lnSpcReduction="20000"/>
          </a:bodyPr>
          <a:lstStyle/>
          <a:p>
            <a:pPr marL="114300" marR="0" lvl="0" indent="0" algn="l" rtl="0">
              <a:lnSpc>
                <a:spcPct val="120000"/>
              </a:lnSpc>
              <a:spcBef>
                <a:spcPts val="0"/>
              </a:spcBef>
              <a:spcAft>
                <a:spcPts val="0"/>
              </a:spcAft>
              <a:buClr>
                <a:schemeClr val="dk2"/>
              </a:buClr>
              <a:buSzPct val="160714"/>
              <a:buFont typeface="Open Sans Medium"/>
              <a:buNone/>
            </a:pPr>
            <a:r>
              <a:rPr lang="en-US" sz="2240" b="1" i="0" u="none" strike="noStrike" cap="none" noProof="1">
                <a:solidFill>
                  <a:srgbClr val="1F2328"/>
                </a:solidFill>
                <a:latin typeface="Arial"/>
                <a:ea typeface="Arial"/>
                <a:cs typeface="Arial"/>
                <a:sym typeface="Arial"/>
              </a:rPr>
              <a:t>Properties</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spdxId</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xsd:anyURI</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1</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name</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xsd:string</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summary</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xsd:string</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description</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xsd:string</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comment</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xsd:string</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creationInfo</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CreationInfo</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verifiedUsing</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IntegrityMethod</a:t>
            </a:r>
            <a:endParaRPr sz="1120" b="0" i="0" u="none" strike="noStrike" cap="none">
              <a:solidFill>
                <a:srgbClr val="1F2328"/>
              </a:solidFill>
              <a:latin typeface="Arial"/>
              <a:ea typeface="Arial"/>
              <a:cs typeface="Arial"/>
              <a:sym typeface="Arial"/>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externalReference</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ExternalReference</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externalIdentifier</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ExternalIdentifier</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extension</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Extension</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p:txBody>
      </p:sp>
      <p:sp>
        <p:nvSpPr>
          <p:cNvPr id="13" name="Google Shape;163;p8">
            <a:extLst>
              <a:ext uri="{FF2B5EF4-FFF2-40B4-BE49-F238E27FC236}">
                <a16:creationId xmlns:a16="http://schemas.microsoft.com/office/drawing/2014/main" id="{1912FA14-9A59-A268-3DD4-FCB0B63CC369}"/>
              </a:ext>
            </a:extLst>
          </p:cNvPr>
          <p:cNvSpPr txBox="1"/>
          <p:nvPr/>
        </p:nvSpPr>
        <p:spPr>
          <a:xfrm>
            <a:off x="5929195" y="1019742"/>
            <a:ext cx="800219"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60" b="1" i="0" u="sng" strike="noStrike" cap="none" noProof="1">
                <a:solidFill>
                  <a:srgbClr val="000000"/>
                </a:solidFill>
                <a:latin typeface="Arial"/>
                <a:ea typeface="Arial"/>
                <a:cs typeface="Arial"/>
                <a:sym typeface="Arial"/>
              </a:rPr>
              <a:t>Element</a:t>
            </a:r>
            <a:endParaRPr sz="960" b="1" i="0" u="sng" strike="noStrike" cap="none">
              <a:solidFill>
                <a:srgbClr val="000000"/>
              </a:solidFill>
              <a:latin typeface="Arial"/>
              <a:ea typeface="Arial"/>
              <a:cs typeface="Arial"/>
              <a:sym typeface="Arial"/>
            </a:endParaRPr>
          </a:p>
        </p:txBody>
      </p:sp>
      <p:sp>
        <p:nvSpPr>
          <p:cNvPr id="14" name="TextBox 13">
            <a:extLst>
              <a:ext uri="{FF2B5EF4-FFF2-40B4-BE49-F238E27FC236}">
                <a16:creationId xmlns:a16="http://schemas.microsoft.com/office/drawing/2014/main" id="{B0E2AB08-4A3D-2325-6961-8158ECEEDFEE}"/>
              </a:ext>
            </a:extLst>
          </p:cNvPr>
          <p:cNvSpPr txBox="1"/>
          <p:nvPr/>
        </p:nvSpPr>
        <p:spPr>
          <a:xfrm>
            <a:off x="1738532" y="575400"/>
            <a:ext cx="5666936" cy="276999"/>
          </a:xfrm>
          <a:prstGeom prst="rect">
            <a:avLst/>
          </a:prstGeom>
          <a:noFill/>
        </p:spPr>
        <p:txBody>
          <a:bodyPr wrap="none" rtlCol="0">
            <a:spAutoFit/>
          </a:bodyPr>
          <a:lstStyle/>
          <a:p>
            <a:r>
              <a:rPr kumimoji="1" lang="en-US" altLang="ja-JP" sz="1200" b="1" u="sng" dirty="0">
                <a:solidFill>
                  <a:srgbClr val="FF0000"/>
                </a:solidFill>
                <a:latin typeface="游ゴシック" panose="020B0400000000000000" pitchFamily="50" charset="-128"/>
                <a:ea typeface="游ゴシック" panose="020B0400000000000000" pitchFamily="50" charset="-128"/>
              </a:rPr>
              <a:t>The following properties are defined for SBOMs that represent Packages:</a:t>
            </a:r>
            <a:endParaRPr kumimoji="1" lang="ja-JP" altLang="en-US" sz="1200" b="1" u="sng" dirty="0">
              <a:solidFill>
                <a:srgbClr val="FF0000"/>
              </a:solidFill>
              <a:latin typeface="游ゴシック" panose="020B0400000000000000" pitchFamily="50" charset="-128"/>
              <a:ea typeface="游ゴシック" panose="020B0400000000000000" pitchFamily="50" charset="-128"/>
            </a:endParaRPr>
          </a:p>
        </p:txBody>
      </p:sp>
      <p:sp>
        <p:nvSpPr>
          <p:cNvPr id="3" name="Rectangle 2">
            <a:extLst>
              <a:ext uri="{FF2B5EF4-FFF2-40B4-BE49-F238E27FC236}">
                <a16:creationId xmlns:a16="http://schemas.microsoft.com/office/drawing/2014/main" id="{A87E87E4-C82C-BE32-466B-00579D7FDE5D}"/>
              </a:ext>
            </a:extLst>
          </p:cNvPr>
          <p:cNvSpPr/>
          <p:nvPr/>
        </p:nvSpPr>
        <p:spPr>
          <a:xfrm>
            <a:off x="5992091" y="1572491"/>
            <a:ext cx="1115291" cy="4364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TextBox 3">
            <a:extLst>
              <a:ext uri="{FF2B5EF4-FFF2-40B4-BE49-F238E27FC236}">
                <a16:creationId xmlns:a16="http://schemas.microsoft.com/office/drawing/2014/main" id="{19943E5A-7730-C55F-D20D-1D00063B48EE}"/>
              </a:ext>
            </a:extLst>
          </p:cNvPr>
          <p:cNvSpPr txBox="1"/>
          <p:nvPr/>
        </p:nvSpPr>
        <p:spPr>
          <a:xfrm>
            <a:off x="7146539" y="1663742"/>
            <a:ext cx="1911101" cy="253916"/>
          </a:xfrm>
          <a:prstGeom prst="rect">
            <a:avLst/>
          </a:prstGeom>
          <a:noFill/>
        </p:spPr>
        <p:txBody>
          <a:bodyPr wrap="none" rtlCol="0">
            <a:spAutoFit/>
          </a:bodyPr>
          <a:lstStyle/>
          <a:p>
            <a:r>
              <a:rPr kumimoji="1" lang="en-US" altLang="ja-JP" sz="1050" dirty="0">
                <a:solidFill>
                  <a:srgbClr val="FF0000"/>
                </a:solidFill>
              </a:rPr>
              <a:t>May be indicating mandatory</a:t>
            </a:r>
            <a:endParaRPr kumimoji="1" lang="ja-JP" altLang="en-US" sz="1050" dirty="0">
              <a:solidFill>
                <a:srgbClr val="FF0000"/>
              </a:solidFill>
            </a:endParaRPr>
          </a:p>
        </p:txBody>
      </p:sp>
    </p:spTree>
    <p:extLst>
      <p:ext uri="{BB962C8B-B14F-4D97-AF65-F5344CB8AC3E}">
        <p14:creationId xmlns:p14="http://schemas.microsoft.com/office/powerpoint/2010/main" val="42234049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199A5-3145-2E91-36B1-28FCDEAAA835}"/>
              </a:ext>
            </a:extLst>
          </p:cNvPr>
          <p:cNvSpPr>
            <a:spLocks noGrp="1"/>
          </p:cNvSpPr>
          <p:nvPr>
            <p:ph type="title"/>
          </p:nvPr>
        </p:nvSpPr>
        <p:spPr/>
        <p:txBody>
          <a:bodyPr/>
          <a:lstStyle/>
          <a:p>
            <a:r>
              <a:rPr kumimoji="1" lang="en-US" altLang="ja-JP" dirty="0"/>
              <a:t>Example</a:t>
            </a:r>
            <a:endParaRPr kumimoji="1" lang="ja-JP" altLang="en-US" dirty="0"/>
          </a:p>
        </p:txBody>
      </p:sp>
      <p:sp>
        <p:nvSpPr>
          <p:cNvPr id="6" name="Google Shape;156;p8">
            <a:extLst>
              <a:ext uri="{FF2B5EF4-FFF2-40B4-BE49-F238E27FC236}">
                <a16:creationId xmlns:a16="http://schemas.microsoft.com/office/drawing/2014/main" id="{1D29FA0B-1782-8513-0A72-6C7E872B3FB0}"/>
              </a:ext>
            </a:extLst>
          </p:cNvPr>
          <p:cNvSpPr txBox="1">
            <a:spLocks noGrp="1"/>
          </p:cNvSpPr>
          <p:nvPr>
            <p:ph type="body" idx="1"/>
          </p:nvPr>
        </p:nvSpPr>
        <p:spPr>
          <a:xfrm>
            <a:off x="679207" y="1294798"/>
            <a:ext cx="1777050" cy="3339000"/>
          </a:xfrm>
          <a:prstGeom prst="rect">
            <a:avLst/>
          </a:prstGeom>
          <a:noFill/>
          <a:ln>
            <a:noFill/>
          </a:ln>
        </p:spPr>
        <p:txBody>
          <a:bodyPr spcFirstLastPara="1" wrap="square" lIns="91425" tIns="91425" rIns="91425" bIns="91425" anchor="t" anchorCtr="0">
            <a:normAutofit fontScale="77500" lnSpcReduction="20000"/>
          </a:bodyPr>
          <a:lstStyle/>
          <a:p>
            <a:pPr marL="114300" lvl="0" indent="0" algn="l" rtl="0">
              <a:lnSpc>
                <a:spcPct val="120000"/>
              </a:lnSpc>
              <a:spcBef>
                <a:spcPts val="0"/>
              </a:spcBef>
              <a:spcAft>
                <a:spcPts val="0"/>
              </a:spcAft>
              <a:buSzPct val="159999"/>
              <a:buNone/>
            </a:pPr>
            <a:r>
              <a:rPr lang="en-US" b="1" i="0" noProof="1">
                <a:solidFill>
                  <a:srgbClr val="1F2328"/>
                </a:solidFill>
                <a:latin typeface="Arial"/>
                <a:ea typeface="Arial"/>
                <a:cs typeface="Arial"/>
                <a:sym typeface="Arial"/>
              </a:rPr>
              <a:t>Properties</a:t>
            </a:r>
            <a:endParaRPr dirty="0"/>
          </a:p>
          <a:p>
            <a:pPr marL="114300" lvl="0" indent="0" algn="l" rtl="0">
              <a:lnSpc>
                <a:spcPct val="120000"/>
              </a:lnSpc>
              <a:spcBef>
                <a:spcPts val="0"/>
              </a:spcBef>
              <a:spcAft>
                <a:spcPts val="0"/>
              </a:spcAft>
              <a:buSzPct val="159999"/>
              <a:buNone/>
            </a:pPr>
            <a:r>
              <a:rPr lang="en-US" b="0" i="0" noProof="1">
                <a:solidFill>
                  <a:srgbClr val="1F2328"/>
                </a:solidFill>
                <a:latin typeface="Arial"/>
                <a:ea typeface="Arial"/>
                <a:cs typeface="Arial"/>
                <a:sym typeface="Arial"/>
              </a:rPr>
              <a:t>packageVersion</a:t>
            </a:r>
            <a:endParaRPr b="0" i="0" dirty="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type: xsd:string</a:t>
            </a:r>
            <a:endParaRPr b="0" i="0" dirty="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minCount: 0</a:t>
            </a:r>
            <a:endParaRPr dirty="0"/>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maxCount: 1</a:t>
            </a:r>
            <a:endParaRPr dirty="0"/>
          </a:p>
          <a:p>
            <a:pPr marL="114300" lvl="0" indent="0" algn="l" rtl="0">
              <a:lnSpc>
                <a:spcPct val="120000"/>
              </a:lnSpc>
              <a:spcBef>
                <a:spcPts val="0"/>
              </a:spcBef>
              <a:spcAft>
                <a:spcPts val="0"/>
              </a:spcAft>
              <a:buSzPct val="159999"/>
              <a:buNone/>
            </a:pPr>
            <a:r>
              <a:rPr lang="en-US" b="0" i="0" noProof="1">
                <a:solidFill>
                  <a:srgbClr val="1F2328"/>
                </a:solidFill>
                <a:latin typeface="Arial"/>
                <a:ea typeface="Arial"/>
                <a:cs typeface="Arial"/>
                <a:sym typeface="Arial"/>
              </a:rPr>
              <a:t>downloadLocation</a:t>
            </a:r>
            <a:endParaRPr b="0" i="0" dirty="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type: xsd:anyURI</a:t>
            </a:r>
            <a:endParaRPr b="0" i="0" dirty="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minCount: 0</a:t>
            </a:r>
            <a:endParaRPr dirty="0"/>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maxCount: 1</a:t>
            </a:r>
            <a:endParaRPr dirty="0"/>
          </a:p>
          <a:p>
            <a:pPr marL="114300" lvl="0" indent="0" algn="l" rtl="0">
              <a:lnSpc>
                <a:spcPct val="120000"/>
              </a:lnSpc>
              <a:spcBef>
                <a:spcPts val="0"/>
              </a:spcBef>
              <a:spcAft>
                <a:spcPts val="0"/>
              </a:spcAft>
              <a:buSzPct val="159999"/>
              <a:buNone/>
            </a:pPr>
            <a:r>
              <a:rPr lang="en-US" b="0" i="0" noProof="1">
                <a:solidFill>
                  <a:srgbClr val="1F2328"/>
                </a:solidFill>
                <a:latin typeface="Arial"/>
                <a:ea typeface="Arial"/>
                <a:cs typeface="Arial"/>
                <a:sym typeface="Arial"/>
              </a:rPr>
              <a:t>packageUrl</a:t>
            </a:r>
            <a:endParaRPr b="0" i="0" dirty="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type: xsd:anyURI</a:t>
            </a:r>
            <a:endParaRPr b="0" i="0" dirty="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minCount: 0</a:t>
            </a:r>
            <a:endParaRPr dirty="0"/>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maxCount: 1</a:t>
            </a:r>
            <a:endParaRPr dirty="0"/>
          </a:p>
          <a:p>
            <a:pPr marL="114300" lvl="0" indent="0" algn="l" rtl="0">
              <a:lnSpc>
                <a:spcPct val="120000"/>
              </a:lnSpc>
              <a:spcBef>
                <a:spcPts val="0"/>
              </a:spcBef>
              <a:spcAft>
                <a:spcPts val="0"/>
              </a:spcAft>
              <a:buSzPct val="159999"/>
              <a:buNone/>
            </a:pPr>
            <a:r>
              <a:rPr lang="en-US" b="0" i="0" noProof="1">
                <a:solidFill>
                  <a:srgbClr val="1F2328"/>
                </a:solidFill>
                <a:latin typeface="Arial"/>
                <a:ea typeface="Arial"/>
                <a:cs typeface="Arial"/>
                <a:sym typeface="Arial"/>
              </a:rPr>
              <a:t>homePage</a:t>
            </a:r>
            <a:endParaRPr b="0" i="0" dirty="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type: xsd:anyURI</a:t>
            </a:r>
            <a:endParaRPr b="0" i="0" dirty="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minCount: 0</a:t>
            </a:r>
            <a:endParaRPr dirty="0"/>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maxCount: 1</a:t>
            </a:r>
            <a:endParaRPr dirty="0"/>
          </a:p>
          <a:p>
            <a:pPr marL="114300" lvl="0" indent="0" algn="l" rtl="0">
              <a:lnSpc>
                <a:spcPct val="120000"/>
              </a:lnSpc>
              <a:spcBef>
                <a:spcPts val="0"/>
              </a:spcBef>
              <a:spcAft>
                <a:spcPts val="0"/>
              </a:spcAft>
              <a:buSzPct val="159999"/>
              <a:buNone/>
            </a:pPr>
            <a:r>
              <a:rPr lang="en-US" b="0" i="0" noProof="1">
                <a:solidFill>
                  <a:srgbClr val="1F2328"/>
                </a:solidFill>
                <a:latin typeface="Arial"/>
                <a:ea typeface="Arial"/>
                <a:cs typeface="Arial"/>
                <a:sym typeface="Arial"/>
              </a:rPr>
              <a:t>sourceInfo</a:t>
            </a:r>
            <a:endParaRPr b="0" i="0" dirty="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type: xsd:string</a:t>
            </a:r>
            <a:endParaRPr b="0" i="0" dirty="0">
              <a:solidFill>
                <a:srgbClr val="1F2328"/>
              </a:solidFill>
              <a:latin typeface="Arial"/>
              <a:ea typeface="Arial"/>
              <a:cs typeface="Arial"/>
              <a:sym typeface="Arial"/>
            </a:endParaRPr>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minCount: 0</a:t>
            </a:r>
            <a:endParaRPr dirty="0"/>
          </a:p>
          <a:p>
            <a:pPr marL="457200" lvl="1" indent="0" algn="l" rtl="0">
              <a:lnSpc>
                <a:spcPct val="120000"/>
              </a:lnSpc>
              <a:spcBef>
                <a:spcPts val="0"/>
              </a:spcBef>
              <a:spcAft>
                <a:spcPts val="0"/>
              </a:spcAft>
              <a:buSzPct val="160000"/>
              <a:buNone/>
            </a:pPr>
            <a:r>
              <a:rPr lang="en-US" b="0" i="0" noProof="1">
                <a:solidFill>
                  <a:srgbClr val="1F2328"/>
                </a:solidFill>
                <a:latin typeface="Arial"/>
                <a:ea typeface="Arial"/>
                <a:cs typeface="Arial"/>
                <a:sym typeface="Arial"/>
              </a:rPr>
              <a:t>maxCount: 1</a:t>
            </a:r>
            <a:endParaRPr dirty="0">
              <a:latin typeface="Arial"/>
              <a:ea typeface="Arial"/>
              <a:cs typeface="Arial"/>
              <a:sym typeface="Arial"/>
            </a:endParaRPr>
          </a:p>
        </p:txBody>
      </p:sp>
      <p:sp>
        <p:nvSpPr>
          <p:cNvPr id="7" name="Google Shape;157;p8">
            <a:extLst>
              <a:ext uri="{FF2B5EF4-FFF2-40B4-BE49-F238E27FC236}">
                <a16:creationId xmlns:a16="http://schemas.microsoft.com/office/drawing/2014/main" id="{3DD6CD8A-5A71-516A-955B-192E8B542F61}"/>
              </a:ext>
            </a:extLst>
          </p:cNvPr>
          <p:cNvSpPr txBox="1"/>
          <p:nvPr/>
        </p:nvSpPr>
        <p:spPr>
          <a:xfrm>
            <a:off x="2456257" y="1301741"/>
            <a:ext cx="2100263" cy="3339000"/>
          </a:xfrm>
          <a:prstGeom prst="rect">
            <a:avLst/>
          </a:prstGeom>
          <a:noFill/>
          <a:ln>
            <a:noFill/>
          </a:ln>
        </p:spPr>
        <p:txBody>
          <a:bodyPr spcFirstLastPara="1" wrap="square" lIns="91425" tIns="91425" rIns="91425" bIns="91425" anchor="t" anchorCtr="0">
            <a:normAutofit fontScale="55000" lnSpcReduction="20000"/>
          </a:bodyPr>
          <a:lstStyle/>
          <a:p>
            <a:pPr marL="114300" marR="0" lvl="0" indent="0" algn="l" rtl="0">
              <a:lnSpc>
                <a:spcPct val="120000"/>
              </a:lnSpc>
              <a:spcBef>
                <a:spcPts val="0"/>
              </a:spcBef>
              <a:spcAft>
                <a:spcPts val="0"/>
              </a:spcAft>
              <a:buClr>
                <a:schemeClr val="dk2"/>
              </a:buClr>
              <a:buSzPct val="195652"/>
              <a:buFont typeface="Open Sans Medium"/>
              <a:buNone/>
            </a:pPr>
            <a:r>
              <a:rPr lang="en-US" sz="1840" b="1" i="0" u="none" strike="noStrike" cap="none" noProof="1">
                <a:solidFill>
                  <a:srgbClr val="1F2328"/>
                </a:solidFill>
                <a:latin typeface="Arial"/>
                <a:ea typeface="Arial"/>
                <a:cs typeface="Arial"/>
                <a:sym typeface="Arial"/>
              </a:rPr>
              <a:t>Properties</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contentIdentifier</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xsd:anyURI</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primaryPurpose</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SoftwarePurpose</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additionalPurpose</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SoftwarePurpose</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concludedLicense</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/Licensing/LicenseField</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declaredLicense</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/Licensing/LicenseField</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copyrightText</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xsd:string</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attributionText</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xsd:string</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250000"/>
              <a:buFont typeface="Open Sans Medium"/>
              <a:buNone/>
            </a:pPr>
            <a:endParaRPr sz="1440" b="0" i="0" u="none" strike="noStrike" cap="none">
              <a:solidFill>
                <a:schemeClr val="dk2"/>
              </a:solidFill>
              <a:latin typeface="Arial"/>
              <a:ea typeface="Arial"/>
              <a:cs typeface="Arial"/>
              <a:sym typeface="Arial"/>
            </a:endParaRPr>
          </a:p>
        </p:txBody>
      </p:sp>
      <p:sp>
        <p:nvSpPr>
          <p:cNvPr id="8" name="Google Shape;158;p8">
            <a:extLst>
              <a:ext uri="{FF2B5EF4-FFF2-40B4-BE49-F238E27FC236}">
                <a16:creationId xmlns:a16="http://schemas.microsoft.com/office/drawing/2014/main" id="{30CF6A26-E350-8C47-E6B8-B5184A227085}"/>
              </a:ext>
            </a:extLst>
          </p:cNvPr>
          <p:cNvSpPr txBox="1"/>
          <p:nvPr/>
        </p:nvSpPr>
        <p:spPr>
          <a:xfrm>
            <a:off x="2557197" y="1017799"/>
            <a:ext cx="1418978"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60" b="1" i="0" u="sng" strike="noStrike" cap="none" noProof="1">
                <a:solidFill>
                  <a:srgbClr val="000000"/>
                </a:solidFill>
                <a:latin typeface="Arial"/>
                <a:ea typeface="Arial"/>
                <a:cs typeface="Arial"/>
                <a:sym typeface="Arial"/>
              </a:rPr>
              <a:t>SoftwareArtifact</a:t>
            </a:r>
            <a:endParaRPr sz="960" b="1" i="0" u="sng" strike="noStrike" cap="none">
              <a:solidFill>
                <a:srgbClr val="000000"/>
              </a:solidFill>
              <a:latin typeface="Arial"/>
              <a:ea typeface="Arial"/>
              <a:cs typeface="Arial"/>
              <a:sym typeface="Arial"/>
            </a:endParaRPr>
          </a:p>
        </p:txBody>
      </p:sp>
      <p:sp>
        <p:nvSpPr>
          <p:cNvPr id="9" name="Google Shape;159;p8">
            <a:extLst>
              <a:ext uri="{FF2B5EF4-FFF2-40B4-BE49-F238E27FC236}">
                <a16:creationId xmlns:a16="http://schemas.microsoft.com/office/drawing/2014/main" id="{5A50D94E-C491-2274-24F3-3DB77067EB0E}"/>
              </a:ext>
            </a:extLst>
          </p:cNvPr>
          <p:cNvSpPr txBox="1"/>
          <p:nvPr/>
        </p:nvSpPr>
        <p:spPr>
          <a:xfrm>
            <a:off x="780147" y="1018558"/>
            <a:ext cx="824265"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60" b="1" i="0" u="sng" strike="noStrike" cap="none" noProof="1">
                <a:solidFill>
                  <a:srgbClr val="000000"/>
                </a:solidFill>
                <a:latin typeface="Arial"/>
                <a:ea typeface="Arial"/>
                <a:cs typeface="Arial"/>
                <a:sym typeface="Arial"/>
              </a:rPr>
              <a:t>Package</a:t>
            </a:r>
            <a:endParaRPr sz="960" b="1" i="0" u="sng" strike="noStrike" cap="none">
              <a:solidFill>
                <a:srgbClr val="000000"/>
              </a:solidFill>
              <a:latin typeface="Arial"/>
              <a:ea typeface="Arial"/>
              <a:cs typeface="Arial"/>
              <a:sym typeface="Arial"/>
            </a:endParaRPr>
          </a:p>
        </p:txBody>
      </p:sp>
      <p:sp>
        <p:nvSpPr>
          <p:cNvPr id="10" name="Google Shape;160;p8">
            <a:extLst>
              <a:ext uri="{FF2B5EF4-FFF2-40B4-BE49-F238E27FC236}">
                <a16:creationId xmlns:a16="http://schemas.microsoft.com/office/drawing/2014/main" id="{F33D2FE5-A0EB-64E5-E1B3-2DE11A22D52B}"/>
              </a:ext>
            </a:extLst>
          </p:cNvPr>
          <p:cNvSpPr txBox="1"/>
          <p:nvPr/>
        </p:nvSpPr>
        <p:spPr>
          <a:xfrm>
            <a:off x="4229042" y="1322777"/>
            <a:ext cx="2100263" cy="3184106"/>
          </a:xfrm>
          <a:prstGeom prst="rect">
            <a:avLst/>
          </a:prstGeom>
          <a:noFill/>
          <a:ln>
            <a:noFill/>
          </a:ln>
        </p:spPr>
        <p:txBody>
          <a:bodyPr spcFirstLastPara="1" wrap="square" lIns="91425" tIns="91425" rIns="91425" bIns="91425" anchor="t" anchorCtr="0">
            <a:normAutofit fontScale="70000" lnSpcReduction="20000"/>
          </a:bodyPr>
          <a:lstStyle/>
          <a:p>
            <a:pPr marL="114300" marR="0" lvl="0" indent="0" algn="l" rtl="0">
              <a:lnSpc>
                <a:spcPct val="120000"/>
              </a:lnSpc>
              <a:spcBef>
                <a:spcPts val="0"/>
              </a:spcBef>
              <a:spcAft>
                <a:spcPts val="0"/>
              </a:spcAft>
              <a:buClr>
                <a:schemeClr val="dk2"/>
              </a:buClr>
              <a:buSzPct val="163636"/>
              <a:buFont typeface="Open Sans Medium"/>
              <a:buNone/>
            </a:pPr>
            <a:r>
              <a:rPr lang="en-US" sz="1600" b="1" i="0" u="none" strike="noStrike" cap="none" noProof="1">
                <a:solidFill>
                  <a:srgbClr val="1F2328"/>
                </a:solidFill>
                <a:latin typeface="Arial"/>
                <a:ea typeface="Arial"/>
                <a:cs typeface="Arial"/>
                <a:sym typeface="Arial"/>
              </a:rPr>
              <a:t>Properties</a:t>
            </a:r>
            <a:endParaRPr/>
          </a:p>
          <a:p>
            <a:pPr marL="114300" marR="0" lvl="0" indent="0" algn="l" rtl="0">
              <a:lnSpc>
                <a:spcPct val="120000"/>
              </a:lnSpc>
              <a:spcBef>
                <a:spcPts val="0"/>
              </a:spcBef>
              <a:spcAft>
                <a:spcPts val="0"/>
              </a:spcAft>
              <a:buClr>
                <a:schemeClr val="dk2"/>
              </a:buClr>
              <a:buSzPct val="181818"/>
              <a:buFont typeface="Open Sans Medium"/>
              <a:buNone/>
            </a:pPr>
            <a:r>
              <a:rPr lang="en-US" sz="1440" b="0" i="0" u="none" strike="noStrike" cap="none" noProof="1">
                <a:solidFill>
                  <a:srgbClr val="1F2328"/>
                </a:solidFill>
                <a:latin typeface="Arial"/>
                <a:ea typeface="Arial"/>
                <a:cs typeface="Arial"/>
                <a:sym typeface="Arial"/>
              </a:rPr>
              <a:t>originatedBy</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type: Agent</a:t>
            </a:r>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114300" marR="0" lvl="0" indent="0" algn="l" rtl="0">
              <a:lnSpc>
                <a:spcPct val="120000"/>
              </a:lnSpc>
              <a:spcBef>
                <a:spcPts val="0"/>
              </a:spcBef>
              <a:spcAft>
                <a:spcPts val="0"/>
              </a:spcAft>
              <a:buClr>
                <a:schemeClr val="dk2"/>
              </a:buClr>
              <a:buSzPct val="181818"/>
              <a:buFont typeface="Open Sans Medium"/>
              <a:buNone/>
            </a:pPr>
            <a:r>
              <a:rPr lang="en-US" sz="1440" b="0" i="0" u="none" strike="noStrike" cap="none" noProof="1">
                <a:solidFill>
                  <a:srgbClr val="1F2328"/>
                </a:solidFill>
                <a:latin typeface="Arial"/>
                <a:ea typeface="Arial"/>
                <a:cs typeface="Arial"/>
                <a:sym typeface="Arial"/>
              </a:rPr>
              <a:t>suppliedBy</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type: Agent</a:t>
            </a:r>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114300" marR="0" lvl="0" indent="0" algn="l" rtl="0">
              <a:lnSpc>
                <a:spcPct val="120000"/>
              </a:lnSpc>
              <a:spcBef>
                <a:spcPts val="0"/>
              </a:spcBef>
              <a:spcAft>
                <a:spcPts val="0"/>
              </a:spcAft>
              <a:buClr>
                <a:schemeClr val="dk2"/>
              </a:buClr>
              <a:buSzPct val="181818"/>
              <a:buFont typeface="Open Sans Medium"/>
              <a:buNone/>
            </a:pPr>
            <a:r>
              <a:rPr lang="en-US" sz="1440" b="0" i="0" u="none" strike="noStrike" cap="none" noProof="1">
                <a:solidFill>
                  <a:srgbClr val="1F2328"/>
                </a:solidFill>
                <a:latin typeface="Arial"/>
                <a:ea typeface="Arial"/>
                <a:cs typeface="Arial"/>
                <a:sym typeface="Arial"/>
              </a:rPr>
              <a:t>builtTime</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type: DateTime</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181818"/>
              <a:buFont typeface="Open Sans Medium"/>
              <a:buNone/>
            </a:pPr>
            <a:r>
              <a:rPr lang="en-US" sz="1440" b="0" i="0" u="none" strike="noStrike" cap="none" noProof="1">
                <a:solidFill>
                  <a:srgbClr val="1F2328"/>
                </a:solidFill>
                <a:latin typeface="Arial"/>
                <a:ea typeface="Arial"/>
                <a:cs typeface="Arial"/>
                <a:sym typeface="Arial"/>
              </a:rPr>
              <a:t>releaseTime</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type: DateTime</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181818"/>
              <a:buFont typeface="Open Sans Medium"/>
              <a:buNone/>
            </a:pPr>
            <a:r>
              <a:rPr lang="en-US" sz="1440" b="0" i="0" u="none" strike="noStrike" cap="none" noProof="1">
                <a:solidFill>
                  <a:srgbClr val="1F2328"/>
                </a:solidFill>
                <a:latin typeface="Arial"/>
                <a:ea typeface="Arial"/>
                <a:cs typeface="Arial"/>
                <a:sym typeface="Arial"/>
              </a:rPr>
              <a:t>validUntilTime</a:t>
            </a:r>
            <a:endParaRPr sz="144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type: DateTime</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maxCount: 1</a:t>
            </a:r>
            <a:endParaRPr/>
          </a:p>
          <a:p>
            <a:pPr marL="114300" marR="0" lvl="0" indent="0" algn="l" rtl="0">
              <a:lnSpc>
                <a:spcPct val="120000"/>
              </a:lnSpc>
              <a:spcBef>
                <a:spcPts val="0"/>
              </a:spcBef>
              <a:spcAft>
                <a:spcPts val="0"/>
              </a:spcAft>
              <a:buClr>
                <a:schemeClr val="dk2"/>
              </a:buClr>
              <a:buSzPct val="181818"/>
              <a:buFont typeface="Open Sans Medium"/>
              <a:buNone/>
            </a:pPr>
            <a:r>
              <a:rPr lang="en-US" sz="1440" b="0" i="0" u="none" strike="noStrike" cap="none" noProof="1">
                <a:solidFill>
                  <a:srgbClr val="1F2328"/>
                </a:solidFill>
                <a:latin typeface="Arial"/>
                <a:ea typeface="Arial"/>
                <a:cs typeface="Arial"/>
                <a:sym typeface="Arial"/>
              </a:rPr>
              <a:t>standard</a:t>
            </a:r>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type: xsd:string</a:t>
            </a:r>
            <a:endParaRPr sz="1120" b="0" i="0" u="none" strike="noStrike" cap="none">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181818"/>
              <a:buFont typeface="Open Sans Medium"/>
              <a:buNone/>
            </a:pPr>
            <a:r>
              <a:rPr lang="en-US" sz="1120" b="0" i="0" u="none" strike="noStrike" cap="none" noProof="1">
                <a:solidFill>
                  <a:srgbClr val="1F2328"/>
                </a:solidFill>
                <a:latin typeface="Arial"/>
                <a:ea typeface="Arial"/>
                <a:cs typeface="Arial"/>
                <a:sym typeface="Arial"/>
              </a:rPr>
              <a:t>minCount: 0</a:t>
            </a:r>
            <a:endParaRPr/>
          </a:p>
          <a:p>
            <a:pPr marL="114300" marR="0" lvl="0" indent="0" algn="l" rtl="0">
              <a:lnSpc>
                <a:spcPct val="120000"/>
              </a:lnSpc>
              <a:spcBef>
                <a:spcPts val="0"/>
              </a:spcBef>
              <a:spcAft>
                <a:spcPts val="0"/>
              </a:spcAft>
              <a:buClr>
                <a:schemeClr val="dk2"/>
              </a:buClr>
              <a:buSzPct val="181818"/>
              <a:buFont typeface="Open Sans Medium"/>
              <a:buNone/>
            </a:pPr>
            <a:endParaRPr sz="1440" b="0" i="0" u="none" strike="noStrike" cap="none">
              <a:solidFill>
                <a:schemeClr val="dk2"/>
              </a:solidFill>
              <a:latin typeface="Arial"/>
              <a:ea typeface="Arial"/>
              <a:cs typeface="Arial"/>
              <a:sym typeface="Arial"/>
            </a:endParaRPr>
          </a:p>
        </p:txBody>
      </p:sp>
      <p:sp>
        <p:nvSpPr>
          <p:cNvPr id="11" name="Google Shape;161;p8">
            <a:extLst>
              <a:ext uri="{FF2B5EF4-FFF2-40B4-BE49-F238E27FC236}">
                <a16:creationId xmlns:a16="http://schemas.microsoft.com/office/drawing/2014/main" id="{4AEC02AD-3624-63D3-875C-20004A59BE3D}"/>
              </a:ext>
            </a:extLst>
          </p:cNvPr>
          <p:cNvSpPr txBox="1"/>
          <p:nvPr/>
        </p:nvSpPr>
        <p:spPr>
          <a:xfrm>
            <a:off x="4323612" y="1020267"/>
            <a:ext cx="742511"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60" b="1" i="0" u="sng" strike="noStrike" cap="none" noProof="1">
                <a:solidFill>
                  <a:srgbClr val="000000"/>
                </a:solidFill>
                <a:latin typeface="Arial"/>
                <a:ea typeface="Arial"/>
                <a:cs typeface="Arial"/>
                <a:sym typeface="Arial"/>
              </a:rPr>
              <a:t>Artifact</a:t>
            </a:r>
            <a:endParaRPr sz="960" b="1" i="0" u="sng" strike="noStrike" cap="none">
              <a:solidFill>
                <a:srgbClr val="000000"/>
              </a:solidFill>
              <a:latin typeface="Arial"/>
              <a:ea typeface="Arial"/>
              <a:cs typeface="Arial"/>
              <a:sym typeface="Arial"/>
            </a:endParaRPr>
          </a:p>
        </p:txBody>
      </p:sp>
      <p:sp>
        <p:nvSpPr>
          <p:cNvPr id="12" name="Google Shape;162;p8">
            <a:extLst>
              <a:ext uri="{FF2B5EF4-FFF2-40B4-BE49-F238E27FC236}">
                <a16:creationId xmlns:a16="http://schemas.microsoft.com/office/drawing/2014/main" id="{EFED5493-7960-D933-B1E0-DF9C26283811}"/>
              </a:ext>
            </a:extLst>
          </p:cNvPr>
          <p:cNvSpPr txBox="1"/>
          <p:nvPr/>
        </p:nvSpPr>
        <p:spPr>
          <a:xfrm>
            <a:off x="5843530" y="1313828"/>
            <a:ext cx="2100263" cy="3765296"/>
          </a:xfrm>
          <a:prstGeom prst="rect">
            <a:avLst/>
          </a:prstGeom>
          <a:noFill/>
          <a:ln>
            <a:noFill/>
          </a:ln>
        </p:spPr>
        <p:txBody>
          <a:bodyPr spcFirstLastPara="1" wrap="square" lIns="91425" tIns="91425" rIns="91425" bIns="91425" anchor="t" anchorCtr="0">
            <a:normAutofit fontScale="55000" lnSpcReduction="20000"/>
          </a:bodyPr>
          <a:lstStyle/>
          <a:p>
            <a:pPr marL="114300" marR="0" lvl="0" indent="0" algn="l" rtl="0">
              <a:lnSpc>
                <a:spcPct val="120000"/>
              </a:lnSpc>
              <a:spcBef>
                <a:spcPts val="0"/>
              </a:spcBef>
              <a:spcAft>
                <a:spcPts val="0"/>
              </a:spcAft>
              <a:buClr>
                <a:schemeClr val="dk2"/>
              </a:buClr>
              <a:buSzPct val="160714"/>
              <a:buFont typeface="Open Sans Medium"/>
              <a:buNone/>
            </a:pPr>
            <a:r>
              <a:rPr lang="en-US" sz="2240" b="1" i="0" u="none" strike="noStrike" cap="none" noProof="1">
                <a:solidFill>
                  <a:srgbClr val="1F2328"/>
                </a:solidFill>
                <a:latin typeface="Arial"/>
                <a:ea typeface="Arial"/>
                <a:cs typeface="Arial"/>
                <a:sym typeface="Arial"/>
              </a:rPr>
              <a:t>Properties</a:t>
            </a:r>
            <a:endParaRPr dirty="0"/>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spdxId</a:t>
            </a:r>
            <a:endParaRPr sz="1440" b="0" i="0" u="none" strike="noStrike" cap="none" dirty="0">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xsd:anyURI</a:t>
            </a:r>
            <a:endParaRPr sz="1120" b="0" i="0" u="none" strike="noStrike" cap="none" dirty="0">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1</a:t>
            </a:r>
            <a:endParaRPr dirty="0"/>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dirty="0"/>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name</a:t>
            </a:r>
            <a:endParaRPr dirty="0"/>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xsd:string</a:t>
            </a:r>
            <a:endParaRPr sz="1120" b="0" i="0" u="none" strike="noStrike" cap="none" dirty="0">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dirty="0"/>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summary</a:t>
            </a:r>
            <a:endParaRPr dirty="0"/>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xsd:string</a:t>
            </a:r>
            <a:endParaRPr sz="1120" b="0" i="0" u="none" strike="noStrike" cap="none" dirty="0">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dirty="0"/>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description</a:t>
            </a:r>
            <a:endParaRPr dirty="0"/>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xsd:string</a:t>
            </a:r>
            <a:endParaRPr sz="1120" b="0" i="0" u="none" strike="noStrike" cap="none" dirty="0">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dirty="0"/>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comment</a:t>
            </a:r>
            <a:endParaRPr dirty="0"/>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xsd:string</a:t>
            </a:r>
            <a:endParaRPr sz="1120" b="0" i="0" u="none" strike="noStrike" cap="none" dirty="0">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dirty="0"/>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creationInfo</a:t>
            </a:r>
            <a:endParaRPr sz="1440" b="0" i="0" u="none" strike="noStrike" cap="none" dirty="0">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CreationInfo</a:t>
            </a:r>
            <a:endParaRPr sz="1120" b="0" i="0" u="none" strike="noStrike" cap="none" dirty="0">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dirty="0"/>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maxCount: 1</a:t>
            </a:r>
            <a:endParaRPr dirty="0"/>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verifiedUsing</a:t>
            </a:r>
            <a:endParaRPr sz="1440" b="0" i="0" u="none" strike="noStrike" cap="none" dirty="0">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IntegrityMethod</a:t>
            </a:r>
            <a:endParaRPr sz="1120" b="0" i="0" u="none" strike="noStrike" cap="none" dirty="0">
              <a:solidFill>
                <a:srgbClr val="1F2328"/>
              </a:solidFill>
              <a:latin typeface="Arial"/>
              <a:ea typeface="Arial"/>
              <a:cs typeface="Arial"/>
              <a:sym typeface="Arial"/>
            </a:endParaRPr>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externalReference</a:t>
            </a:r>
            <a:endParaRPr sz="1440" b="0" i="0" u="none" strike="noStrike" cap="none" dirty="0">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ExternalReference</a:t>
            </a:r>
            <a:endParaRPr sz="1120" b="0" i="0" u="none" strike="noStrike" cap="none" dirty="0">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dirty="0"/>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externalIdentifier</a:t>
            </a:r>
            <a:endParaRPr sz="1440" b="0" i="0" u="none" strike="noStrike" cap="none" dirty="0">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ExternalIdentifier</a:t>
            </a:r>
            <a:endParaRPr sz="1120" b="0" i="0" u="none" strike="noStrike" cap="none" dirty="0">
              <a:solidFill>
                <a:srgbClr val="1F2328"/>
              </a:solidFill>
              <a:latin typeface="Arial"/>
              <a:ea typeface="Arial"/>
              <a:cs typeface="Arial"/>
              <a:sym typeface="Arial"/>
            </a:endParaRPr>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dirty="0"/>
          </a:p>
          <a:p>
            <a:pPr marL="114300" marR="0" lvl="0" indent="0" algn="l" rtl="0">
              <a:lnSpc>
                <a:spcPct val="120000"/>
              </a:lnSpc>
              <a:spcBef>
                <a:spcPts val="0"/>
              </a:spcBef>
              <a:spcAft>
                <a:spcPts val="0"/>
              </a:spcAft>
              <a:buClr>
                <a:schemeClr val="dk2"/>
              </a:buClr>
              <a:buSzPct val="250000"/>
              <a:buFont typeface="Open Sans Medium"/>
              <a:buNone/>
            </a:pPr>
            <a:r>
              <a:rPr lang="en-US" sz="1440" b="0" i="0" u="none" strike="noStrike" cap="none" noProof="1">
                <a:solidFill>
                  <a:srgbClr val="1F2328"/>
                </a:solidFill>
                <a:latin typeface="Arial"/>
                <a:ea typeface="Arial"/>
                <a:cs typeface="Arial"/>
                <a:sym typeface="Arial"/>
              </a:rPr>
              <a:t>extension</a:t>
            </a:r>
            <a:endParaRPr dirty="0"/>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type: Extension</a:t>
            </a:r>
            <a:endParaRPr dirty="0"/>
          </a:p>
          <a:p>
            <a:pPr marL="457200" marR="0" lvl="1" indent="0" algn="l" rtl="0">
              <a:lnSpc>
                <a:spcPct val="120000"/>
              </a:lnSpc>
              <a:spcBef>
                <a:spcPts val="0"/>
              </a:spcBef>
              <a:spcAft>
                <a:spcPts val="0"/>
              </a:spcAft>
              <a:buClr>
                <a:schemeClr val="dk2"/>
              </a:buClr>
              <a:buSzPct val="250000"/>
              <a:buFont typeface="Open Sans Medium"/>
              <a:buNone/>
            </a:pPr>
            <a:r>
              <a:rPr lang="en-US" sz="1120" b="0" i="0" u="none" strike="noStrike" cap="none" noProof="1">
                <a:solidFill>
                  <a:srgbClr val="1F2328"/>
                </a:solidFill>
                <a:latin typeface="Arial"/>
                <a:ea typeface="Arial"/>
                <a:cs typeface="Arial"/>
                <a:sym typeface="Arial"/>
              </a:rPr>
              <a:t>minCount: 0</a:t>
            </a:r>
            <a:endParaRPr dirty="0"/>
          </a:p>
        </p:txBody>
      </p:sp>
      <p:sp>
        <p:nvSpPr>
          <p:cNvPr id="13" name="Google Shape;163;p8">
            <a:extLst>
              <a:ext uri="{FF2B5EF4-FFF2-40B4-BE49-F238E27FC236}">
                <a16:creationId xmlns:a16="http://schemas.microsoft.com/office/drawing/2014/main" id="{1912FA14-9A59-A268-3DD4-FCB0B63CC369}"/>
              </a:ext>
            </a:extLst>
          </p:cNvPr>
          <p:cNvSpPr txBox="1"/>
          <p:nvPr/>
        </p:nvSpPr>
        <p:spPr>
          <a:xfrm>
            <a:off x="5929195" y="1019742"/>
            <a:ext cx="800219"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60" b="1" i="0" u="sng" strike="noStrike" cap="none" noProof="1">
                <a:solidFill>
                  <a:srgbClr val="000000"/>
                </a:solidFill>
                <a:latin typeface="Arial"/>
                <a:ea typeface="Arial"/>
                <a:cs typeface="Arial"/>
                <a:sym typeface="Arial"/>
              </a:rPr>
              <a:t>Element</a:t>
            </a:r>
            <a:endParaRPr sz="960" b="1" i="0" u="sng" strike="noStrike" cap="none">
              <a:solidFill>
                <a:srgbClr val="000000"/>
              </a:solidFill>
              <a:latin typeface="Arial"/>
              <a:ea typeface="Arial"/>
              <a:cs typeface="Arial"/>
              <a:sym typeface="Arial"/>
            </a:endParaRPr>
          </a:p>
        </p:txBody>
      </p:sp>
      <p:sp>
        <p:nvSpPr>
          <p:cNvPr id="14" name="TextBox 13">
            <a:extLst>
              <a:ext uri="{FF2B5EF4-FFF2-40B4-BE49-F238E27FC236}">
                <a16:creationId xmlns:a16="http://schemas.microsoft.com/office/drawing/2014/main" id="{B0E2AB08-4A3D-2325-6961-8158ECEEDFEE}"/>
              </a:ext>
            </a:extLst>
          </p:cNvPr>
          <p:cNvSpPr txBox="1"/>
          <p:nvPr/>
        </p:nvSpPr>
        <p:spPr>
          <a:xfrm>
            <a:off x="1752387" y="349620"/>
            <a:ext cx="4426676" cy="646331"/>
          </a:xfrm>
          <a:prstGeom prst="rect">
            <a:avLst/>
          </a:prstGeom>
          <a:noFill/>
        </p:spPr>
        <p:txBody>
          <a:bodyPr wrap="square" rtlCol="0">
            <a:spAutoFit/>
          </a:bodyPr>
          <a:lstStyle/>
          <a:p>
            <a:r>
              <a:rPr kumimoji="1" lang="en-US" altLang="ja-JP" sz="1200" b="1" u="sng" dirty="0">
                <a:solidFill>
                  <a:srgbClr val="FF0000"/>
                </a:solidFill>
                <a:latin typeface="游ゴシック" panose="020B0400000000000000" pitchFamily="50" charset="-128"/>
                <a:ea typeface="游ゴシック" panose="020B0400000000000000" pitchFamily="50" charset="-128"/>
              </a:rPr>
              <a:t>We’d like to propose a profile in which the minimum required elements are defined as mandatory.</a:t>
            </a:r>
          </a:p>
          <a:p>
            <a:r>
              <a:rPr kumimoji="1" lang="en-US" altLang="ja-JP" sz="1200" b="1" u="sng" dirty="0">
                <a:solidFill>
                  <a:srgbClr val="FF0000"/>
                </a:solidFill>
                <a:latin typeface="游ゴシック" panose="020B0400000000000000" pitchFamily="50" charset="-128"/>
                <a:ea typeface="游ゴシック" panose="020B0400000000000000" pitchFamily="50" charset="-128"/>
              </a:rPr>
              <a:t>Based on SPDX Lite v2.3. </a:t>
            </a:r>
          </a:p>
        </p:txBody>
      </p:sp>
      <p:sp>
        <p:nvSpPr>
          <p:cNvPr id="3" name="Rectangle 2">
            <a:extLst>
              <a:ext uri="{FF2B5EF4-FFF2-40B4-BE49-F238E27FC236}">
                <a16:creationId xmlns:a16="http://schemas.microsoft.com/office/drawing/2014/main" id="{A87E87E4-C82C-BE32-466B-00579D7FDE5D}"/>
              </a:ext>
            </a:extLst>
          </p:cNvPr>
          <p:cNvSpPr/>
          <p:nvPr/>
        </p:nvSpPr>
        <p:spPr>
          <a:xfrm>
            <a:off x="5992091" y="1572490"/>
            <a:ext cx="1115291" cy="7342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Rectangle 4">
            <a:extLst>
              <a:ext uri="{FF2B5EF4-FFF2-40B4-BE49-F238E27FC236}">
                <a16:creationId xmlns:a16="http://schemas.microsoft.com/office/drawing/2014/main" id="{A39A73B3-76CA-C761-DC76-FB136B5295D5}"/>
              </a:ext>
            </a:extLst>
          </p:cNvPr>
          <p:cNvSpPr/>
          <p:nvPr/>
        </p:nvSpPr>
        <p:spPr>
          <a:xfrm>
            <a:off x="5992090" y="3803073"/>
            <a:ext cx="1288474" cy="3206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Rectangle 14">
            <a:extLst>
              <a:ext uri="{FF2B5EF4-FFF2-40B4-BE49-F238E27FC236}">
                <a16:creationId xmlns:a16="http://schemas.microsoft.com/office/drawing/2014/main" id="{A367354B-F33A-3F68-4C40-CF4D4551956C}"/>
              </a:ext>
            </a:extLst>
          </p:cNvPr>
          <p:cNvSpPr/>
          <p:nvPr/>
        </p:nvSpPr>
        <p:spPr>
          <a:xfrm>
            <a:off x="841769" y="1571798"/>
            <a:ext cx="1288474" cy="5895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Rectangle 15">
            <a:extLst>
              <a:ext uri="{FF2B5EF4-FFF2-40B4-BE49-F238E27FC236}">
                <a16:creationId xmlns:a16="http://schemas.microsoft.com/office/drawing/2014/main" id="{DD573858-8B1C-71CA-5FE5-5416F2CE7B60}"/>
              </a:ext>
            </a:extLst>
          </p:cNvPr>
          <p:cNvSpPr/>
          <p:nvPr/>
        </p:nvSpPr>
        <p:spPr>
          <a:xfrm>
            <a:off x="5992090" y="2914830"/>
            <a:ext cx="1288474" cy="6734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Rectangle 17">
            <a:extLst>
              <a:ext uri="{FF2B5EF4-FFF2-40B4-BE49-F238E27FC236}">
                <a16:creationId xmlns:a16="http://schemas.microsoft.com/office/drawing/2014/main" id="{B8D82556-09CA-27B9-2C92-3C3E97461A3B}"/>
              </a:ext>
            </a:extLst>
          </p:cNvPr>
          <p:cNvSpPr/>
          <p:nvPr/>
        </p:nvSpPr>
        <p:spPr>
          <a:xfrm>
            <a:off x="841769" y="2687435"/>
            <a:ext cx="1288474" cy="5895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Rectangle 18">
            <a:extLst>
              <a:ext uri="{FF2B5EF4-FFF2-40B4-BE49-F238E27FC236}">
                <a16:creationId xmlns:a16="http://schemas.microsoft.com/office/drawing/2014/main" id="{AC3BA16C-61B9-2604-659D-D9B8AD28D236}"/>
              </a:ext>
            </a:extLst>
          </p:cNvPr>
          <p:cNvSpPr/>
          <p:nvPr/>
        </p:nvSpPr>
        <p:spPr>
          <a:xfrm>
            <a:off x="2622448" y="2668992"/>
            <a:ext cx="1436933" cy="11410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0" name="Group 19">
            <a:extLst>
              <a:ext uri="{FF2B5EF4-FFF2-40B4-BE49-F238E27FC236}">
                <a16:creationId xmlns:a16="http://schemas.microsoft.com/office/drawing/2014/main" id="{0E58F147-02DC-2102-BF89-6FAC3E2E166E}"/>
              </a:ext>
            </a:extLst>
          </p:cNvPr>
          <p:cNvGrpSpPr/>
          <p:nvPr/>
        </p:nvGrpSpPr>
        <p:grpSpPr>
          <a:xfrm>
            <a:off x="6500717" y="363930"/>
            <a:ext cx="1382519" cy="447398"/>
            <a:chOff x="4422535" y="127087"/>
            <a:chExt cx="1627909" cy="447398"/>
          </a:xfrm>
          <a:solidFill>
            <a:schemeClr val="accent3"/>
          </a:solidFill>
        </p:grpSpPr>
        <p:sp>
          <p:nvSpPr>
            <p:cNvPr id="21" name="Scroll: Vertical 20">
              <a:extLst>
                <a:ext uri="{FF2B5EF4-FFF2-40B4-BE49-F238E27FC236}">
                  <a16:creationId xmlns:a16="http://schemas.microsoft.com/office/drawing/2014/main" id="{3543527F-E4A4-0F58-FC2C-20C74568E226}"/>
                </a:ext>
              </a:extLst>
            </p:cNvPr>
            <p:cNvSpPr/>
            <p:nvPr/>
          </p:nvSpPr>
          <p:spPr>
            <a:xfrm>
              <a:off x="4422535" y="127087"/>
              <a:ext cx="1627909" cy="447398"/>
            </a:xfrm>
            <a:prstGeom prst="verticalScroll">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2" name="TextBox 21">
              <a:extLst>
                <a:ext uri="{FF2B5EF4-FFF2-40B4-BE49-F238E27FC236}">
                  <a16:creationId xmlns:a16="http://schemas.microsoft.com/office/drawing/2014/main" id="{47401BC1-5E5B-8400-0C13-6C5F5F80FFAD}"/>
                </a:ext>
              </a:extLst>
            </p:cNvPr>
            <p:cNvSpPr txBox="1"/>
            <p:nvPr/>
          </p:nvSpPr>
          <p:spPr>
            <a:xfrm>
              <a:off x="4652055" y="198310"/>
              <a:ext cx="1019643" cy="264688"/>
            </a:xfrm>
            <a:prstGeom prst="rect">
              <a:avLst/>
            </a:prstGeom>
            <a:grpFill/>
            <a:ln>
              <a:noFill/>
            </a:ln>
          </p:spPr>
          <p:txBody>
            <a:bodyPr wrap="none" rtlCol="0">
              <a:spAutoFit/>
            </a:bodyPr>
            <a:lstStyle/>
            <a:p>
              <a:r>
                <a:rPr kumimoji="1" lang="en-US" altLang="ja-JP" dirty="0">
                  <a:solidFill>
                    <a:schemeClr val="bg1"/>
                  </a:solidFill>
                </a:rPr>
                <a:t>Lite Profile</a:t>
              </a:r>
              <a:endParaRPr kumimoji="1" lang="ja-JP" altLang="en-US" dirty="0">
                <a:solidFill>
                  <a:schemeClr val="bg1"/>
                </a:solidFill>
              </a:endParaRPr>
            </a:p>
          </p:txBody>
        </p:sp>
      </p:grpSp>
      <p:cxnSp>
        <p:nvCxnSpPr>
          <p:cNvPr id="24" name="Straight Connector 23">
            <a:extLst>
              <a:ext uri="{FF2B5EF4-FFF2-40B4-BE49-F238E27FC236}">
                <a16:creationId xmlns:a16="http://schemas.microsoft.com/office/drawing/2014/main" id="{EF79293C-3263-61AC-A1EC-B70763D7BF12}"/>
              </a:ext>
            </a:extLst>
          </p:cNvPr>
          <p:cNvCxnSpPr>
            <a:stCxn id="15" idx="0"/>
            <a:endCxn id="21" idx="2"/>
          </p:cNvCxnSpPr>
          <p:nvPr/>
        </p:nvCxnSpPr>
        <p:spPr>
          <a:xfrm flipV="1">
            <a:off x="1486006" y="811328"/>
            <a:ext cx="5705971" cy="760470"/>
          </a:xfrm>
          <a:prstGeom prst="line">
            <a:avLst/>
          </a:prstGeom>
          <a:ln>
            <a:solidFill>
              <a:srgbClr val="FF0000"/>
            </a:solidFill>
          </a:ln>
        </p:spPr>
        <p:style>
          <a:lnRef idx="1">
            <a:schemeClr val="accent5"/>
          </a:lnRef>
          <a:fillRef idx="0">
            <a:schemeClr val="accent5"/>
          </a:fillRef>
          <a:effectRef idx="0">
            <a:schemeClr val="accent5"/>
          </a:effectRef>
          <a:fontRef idx="minor">
            <a:schemeClr val="tx1"/>
          </a:fontRef>
        </p:style>
      </p:cxnSp>
      <p:cxnSp>
        <p:nvCxnSpPr>
          <p:cNvPr id="25" name="Straight Connector 24">
            <a:extLst>
              <a:ext uri="{FF2B5EF4-FFF2-40B4-BE49-F238E27FC236}">
                <a16:creationId xmlns:a16="http://schemas.microsoft.com/office/drawing/2014/main" id="{D2BE48B2-865A-3730-EE73-00BBC9BBA0A3}"/>
              </a:ext>
            </a:extLst>
          </p:cNvPr>
          <p:cNvCxnSpPr>
            <a:cxnSpLocks/>
            <a:stCxn id="18" idx="0"/>
            <a:endCxn id="21" idx="2"/>
          </p:cNvCxnSpPr>
          <p:nvPr/>
        </p:nvCxnSpPr>
        <p:spPr>
          <a:xfrm flipV="1">
            <a:off x="1486006" y="811328"/>
            <a:ext cx="5705971" cy="1876107"/>
          </a:xfrm>
          <a:prstGeom prst="line">
            <a:avLst/>
          </a:prstGeom>
          <a:ln>
            <a:solidFill>
              <a:srgbClr val="FF0000"/>
            </a:solidFill>
          </a:ln>
        </p:spPr>
        <p:style>
          <a:lnRef idx="1">
            <a:schemeClr val="accent5"/>
          </a:lnRef>
          <a:fillRef idx="0">
            <a:schemeClr val="accent5"/>
          </a:fillRef>
          <a:effectRef idx="0">
            <a:schemeClr val="accent5"/>
          </a:effectRef>
          <a:fontRef idx="minor">
            <a:schemeClr val="tx1"/>
          </a:fontRef>
        </p:style>
      </p:cxnSp>
      <p:cxnSp>
        <p:nvCxnSpPr>
          <p:cNvPr id="28" name="Straight Connector 27">
            <a:extLst>
              <a:ext uri="{FF2B5EF4-FFF2-40B4-BE49-F238E27FC236}">
                <a16:creationId xmlns:a16="http://schemas.microsoft.com/office/drawing/2014/main" id="{99DE65BB-4536-DFE7-C210-62FC49C26D48}"/>
              </a:ext>
            </a:extLst>
          </p:cNvPr>
          <p:cNvCxnSpPr>
            <a:cxnSpLocks/>
            <a:endCxn id="21" idx="2"/>
          </p:cNvCxnSpPr>
          <p:nvPr/>
        </p:nvCxnSpPr>
        <p:spPr>
          <a:xfrm flipV="1">
            <a:off x="3300471" y="811328"/>
            <a:ext cx="3891506" cy="1876107"/>
          </a:xfrm>
          <a:prstGeom prst="line">
            <a:avLst/>
          </a:prstGeom>
          <a:ln>
            <a:solidFill>
              <a:srgbClr val="FF0000"/>
            </a:solidFill>
          </a:ln>
        </p:spPr>
        <p:style>
          <a:lnRef idx="1">
            <a:schemeClr val="accent5"/>
          </a:lnRef>
          <a:fillRef idx="0">
            <a:schemeClr val="accent5"/>
          </a:fillRef>
          <a:effectRef idx="0">
            <a:schemeClr val="accent5"/>
          </a:effectRef>
          <a:fontRef idx="minor">
            <a:schemeClr val="tx1"/>
          </a:fontRef>
        </p:style>
      </p:cxnSp>
      <p:cxnSp>
        <p:nvCxnSpPr>
          <p:cNvPr id="31" name="Straight Connector 30">
            <a:extLst>
              <a:ext uri="{FF2B5EF4-FFF2-40B4-BE49-F238E27FC236}">
                <a16:creationId xmlns:a16="http://schemas.microsoft.com/office/drawing/2014/main" id="{76904F52-E839-5C9F-C0F8-EA6B44242915}"/>
              </a:ext>
            </a:extLst>
          </p:cNvPr>
          <p:cNvCxnSpPr>
            <a:cxnSpLocks/>
            <a:stCxn id="3" idx="0"/>
            <a:endCxn id="21" idx="2"/>
          </p:cNvCxnSpPr>
          <p:nvPr/>
        </p:nvCxnSpPr>
        <p:spPr>
          <a:xfrm flipV="1">
            <a:off x="6549737" y="811328"/>
            <a:ext cx="642240" cy="761162"/>
          </a:xfrm>
          <a:prstGeom prst="line">
            <a:avLst/>
          </a:prstGeom>
          <a:ln>
            <a:solidFill>
              <a:srgbClr val="FF0000"/>
            </a:solidFill>
          </a:ln>
        </p:spPr>
        <p:style>
          <a:lnRef idx="1">
            <a:schemeClr val="accent5"/>
          </a:lnRef>
          <a:fillRef idx="0">
            <a:schemeClr val="accent5"/>
          </a:fillRef>
          <a:effectRef idx="0">
            <a:schemeClr val="accent5"/>
          </a:effectRef>
          <a:fontRef idx="minor">
            <a:schemeClr val="tx1"/>
          </a:fontRef>
        </p:style>
      </p:cxnSp>
      <p:cxnSp>
        <p:nvCxnSpPr>
          <p:cNvPr id="34" name="Straight Connector 33">
            <a:extLst>
              <a:ext uri="{FF2B5EF4-FFF2-40B4-BE49-F238E27FC236}">
                <a16:creationId xmlns:a16="http://schemas.microsoft.com/office/drawing/2014/main" id="{B42EBDCF-8C55-06B0-F343-3D088320C139}"/>
              </a:ext>
            </a:extLst>
          </p:cNvPr>
          <p:cNvCxnSpPr>
            <a:cxnSpLocks/>
            <a:stCxn id="16" idx="0"/>
            <a:endCxn id="21" idx="2"/>
          </p:cNvCxnSpPr>
          <p:nvPr/>
        </p:nvCxnSpPr>
        <p:spPr>
          <a:xfrm flipV="1">
            <a:off x="6636327" y="811328"/>
            <a:ext cx="555650" cy="2103502"/>
          </a:xfrm>
          <a:prstGeom prst="line">
            <a:avLst/>
          </a:prstGeom>
          <a:ln>
            <a:solidFill>
              <a:srgbClr val="FF0000"/>
            </a:solidFill>
          </a:ln>
        </p:spPr>
        <p:style>
          <a:lnRef idx="1">
            <a:schemeClr val="accent5"/>
          </a:lnRef>
          <a:fillRef idx="0">
            <a:schemeClr val="accent5"/>
          </a:fillRef>
          <a:effectRef idx="0">
            <a:schemeClr val="accent5"/>
          </a:effectRef>
          <a:fontRef idx="minor">
            <a:schemeClr val="tx1"/>
          </a:fontRef>
        </p:style>
      </p:cxnSp>
      <p:cxnSp>
        <p:nvCxnSpPr>
          <p:cNvPr id="37" name="Straight Connector 36">
            <a:extLst>
              <a:ext uri="{FF2B5EF4-FFF2-40B4-BE49-F238E27FC236}">
                <a16:creationId xmlns:a16="http://schemas.microsoft.com/office/drawing/2014/main" id="{5DA6CFB5-1C76-F0E7-922A-BDEEAA5FEC41}"/>
              </a:ext>
            </a:extLst>
          </p:cNvPr>
          <p:cNvCxnSpPr>
            <a:cxnSpLocks/>
            <a:stCxn id="5" idx="0"/>
            <a:endCxn id="21" idx="2"/>
          </p:cNvCxnSpPr>
          <p:nvPr/>
        </p:nvCxnSpPr>
        <p:spPr>
          <a:xfrm flipV="1">
            <a:off x="6636327" y="811328"/>
            <a:ext cx="555650" cy="2991745"/>
          </a:xfrm>
          <a:prstGeom prst="line">
            <a:avLst/>
          </a:prstGeom>
          <a:ln>
            <a:solidFill>
              <a:srgbClr val="FF0000"/>
            </a:solidFill>
          </a:ln>
        </p:spPr>
        <p:style>
          <a:lnRef idx="1">
            <a:schemeClr val="accent5"/>
          </a:lnRef>
          <a:fillRef idx="0">
            <a:schemeClr val="accent5"/>
          </a:fillRef>
          <a:effectRef idx="0">
            <a:schemeClr val="accent5"/>
          </a:effectRef>
          <a:fontRef idx="minor">
            <a:schemeClr val="tx1"/>
          </a:fontRef>
        </p:style>
      </p:cxnSp>
      <p:sp>
        <p:nvSpPr>
          <p:cNvPr id="40" name="TextBox 39">
            <a:extLst>
              <a:ext uri="{FF2B5EF4-FFF2-40B4-BE49-F238E27FC236}">
                <a16:creationId xmlns:a16="http://schemas.microsoft.com/office/drawing/2014/main" id="{3F0293CC-85BB-BF71-DD52-73440B30D745}"/>
              </a:ext>
            </a:extLst>
          </p:cNvPr>
          <p:cNvSpPr txBox="1"/>
          <p:nvPr/>
        </p:nvSpPr>
        <p:spPr>
          <a:xfrm>
            <a:off x="7720982" y="1191563"/>
            <a:ext cx="1226618" cy="437043"/>
          </a:xfrm>
          <a:prstGeom prst="rect">
            <a:avLst/>
          </a:prstGeom>
          <a:noFill/>
        </p:spPr>
        <p:txBody>
          <a:bodyPr wrap="none" rtlCol="0">
            <a:spAutoFit/>
          </a:bodyPr>
          <a:lstStyle/>
          <a:p>
            <a:r>
              <a:rPr kumimoji="1" lang="en-US" altLang="ja-JP" b="1" dirty="0" err="1"/>
              <a:t>minCount</a:t>
            </a:r>
            <a:r>
              <a:rPr kumimoji="1" lang="en-US" altLang="ja-JP" b="1" dirty="0"/>
              <a:t>: 1</a:t>
            </a:r>
          </a:p>
          <a:p>
            <a:r>
              <a:rPr kumimoji="1" lang="en-US" altLang="ja-JP" b="1" dirty="0" err="1"/>
              <a:t>maxCount</a:t>
            </a:r>
            <a:r>
              <a:rPr kumimoji="1" lang="en-US" altLang="ja-JP" b="1" dirty="0"/>
              <a:t>: 1..n</a:t>
            </a:r>
            <a:endParaRPr kumimoji="1" lang="ja-JP" altLang="en-US" b="1" dirty="0"/>
          </a:p>
        </p:txBody>
      </p:sp>
    </p:spTree>
    <p:extLst>
      <p:ext uri="{BB962C8B-B14F-4D97-AF65-F5344CB8AC3E}">
        <p14:creationId xmlns:p14="http://schemas.microsoft.com/office/powerpoint/2010/main" val="3509920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BB270-114B-D2D6-EC00-42D726436AA8}"/>
              </a:ext>
            </a:extLst>
          </p:cNvPr>
          <p:cNvSpPr>
            <a:spLocks noGrp="1"/>
          </p:cNvSpPr>
          <p:nvPr>
            <p:ph type="title"/>
          </p:nvPr>
        </p:nvSpPr>
        <p:spPr/>
        <p:txBody>
          <a:bodyPr/>
          <a:lstStyle/>
          <a:p>
            <a:r>
              <a:rPr kumimoji="1" lang="en-US" altLang="ja-JP" dirty="0"/>
              <a:t>What elements we consider mandatory</a:t>
            </a:r>
            <a:endParaRPr kumimoji="1" lang="ja-JP" altLang="en-US" dirty="0"/>
          </a:p>
        </p:txBody>
      </p:sp>
      <p:pic>
        <p:nvPicPr>
          <p:cNvPr id="5" name="Picture 4">
            <a:extLst>
              <a:ext uri="{FF2B5EF4-FFF2-40B4-BE49-F238E27FC236}">
                <a16:creationId xmlns:a16="http://schemas.microsoft.com/office/drawing/2014/main" id="{118AED69-3D1E-769B-B214-BEC66A4CB5FA}"/>
              </a:ext>
            </a:extLst>
          </p:cNvPr>
          <p:cNvPicPr>
            <a:picLocks noChangeAspect="1"/>
          </p:cNvPicPr>
          <p:nvPr/>
        </p:nvPicPr>
        <p:blipFill>
          <a:blip r:embed="rId2"/>
          <a:stretch>
            <a:fillRect/>
          </a:stretch>
        </p:blipFill>
        <p:spPr>
          <a:xfrm>
            <a:off x="280350" y="1017800"/>
            <a:ext cx="4961583" cy="3867779"/>
          </a:xfrm>
          <a:prstGeom prst="rect">
            <a:avLst/>
          </a:prstGeom>
        </p:spPr>
      </p:pic>
      <p:sp>
        <p:nvSpPr>
          <p:cNvPr id="7" name="TextBox 6">
            <a:extLst>
              <a:ext uri="{FF2B5EF4-FFF2-40B4-BE49-F238E27FC236}">
                <a16:creationId xmlns:a16="http://schemas.microsoft.com/office/drawing/2014/main" id="{7FD04AE6-9B5E-3CC1-D636-EB5C0E2D201C}"/>
              </a:ext>
            </a:extLst>
          </p:cNvPr>
          <p:cNvSpPr txBox="1"/>
          <p:nvPr/>
        </p:nvSpPr>
        <p:spPr>
          <a:xfrm>
            <a:off x="4478482" y="3751219"/>
            <a:ext cx="4578926" cy="609398"/>
          </a:xfrm>
          <a:prstGeom prst="rect">
            <a:avLst/>
          </a:prstGeom>
          <a:noFill/>
        </p:spPr>
        <p:txBody>
          <a:bodyPr wrap="square">
            <a:spAutoFit/>
          </a:bodyPr>
          <a:lstStyle/>
          <a:p>
            <a:r>
              <a:rPr lang="en-US" altLang="ja-JP" dirty="0">
                <a:hlinkClick r:id="rId3"/>
              </a:rPr>
              <a:t>OpenChain-JWG/subgroups/sbom-sg/outcomes/SPDX-Lite/Proposal_v3.0/model/Comment-for-Issue384-20230616.md at master · OpenChain-Project/OpenChain-JWG · GitHub</a:t>
            </a:r>
            <a:endParaRPr lang="ja-JP" altLang="en-US" dirty="0"/>
          </a:p>
        </p:txBody>
      </p:sp>
    </p:spTree>
    <p:extLst>
      <p:ext uri="{BB962C8B-B14F-4D97-AF65-F5344CB8AC3E}">
        <p14:creationId xmlns:p14="http://schemas.microsoft.com/office/powerpoint/2010/main" val="3428377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1CA2C-AD07-1A63-0898-7C43B0BB5433}"/>
              </a:ext>
            </a:extLst>
          </p:cNvPr>
          <p:cNvSpPr>
            <a:spLocks noGrp="1"/>
          </p:cNvSpPr>
          <p:nvPr>
            <p:ph type="title"/>
          </p:nvPr>
        </p:nvSpPr>
        <p:spPr/>
        <p:txBody>
          <a:bodyPr>
            <a:noAutofit/>
          </a:bodyPr>
          <a:lstStyle/>
          <a:p>
            <a:r>
              <a:rPr kumimoji="1" lang="en-US" altLang="ja-JP" sz="2000" noProof="1"/>
              <a:t>3. How we collaborate and propose specifications with the SPDX WG</a:t>
            </a:r>
            <a:endParaRPr kumimoji="1" lang="ja-JP" altLang="en-US" sz="2000" dirty="0"/>
          </a:p>
        </p:txBody>
      </p:sp>
      <p:sp>
        <p:nvSpPr>
          <p:cNvPr id="3" name="Text Placeholder 2">
            <a:extLst>
              <a:ext uri="{FF2B5EF4-FFF2-40B4-BE49-F238E27FC236}">
                <a16:creationId xmlns:a16="http://schemas.microsoft.com/office/drawing/2014/main" id="{4B7ADBC8-59A1-6FD6-0048-575F24F78F61}"/>
              </a:ext>
            </a:extLst>
          </p:cNvPr>
          <p:cNvSpPr>
            <a:spLocks noGrp="1"/>
          </p:cNvSpPr>
          <p:nvPr>
            <p:ph type="body" idx="1"/>
          </p:nvPr>
        </p:nvSpPr>
        <p:spPr>
          <a:xfrm>
            <a:off x="280350" y="1266450"/>
            <a:ext cx="4721141" cy="3339000"/>
          </a:xfrm>
        </p:spPr>
        <p:txBody>
          <a:bodyPr>
            <a:normAutofit/>
          </a:bodyPr>
          <a:lstStyle/>
          <a:p>
            <a:pPr>
              <a:lnSpc>
                <a:spcPct val="100000"/>
              </a:lnSpc>
              <a:buFont typeface="+mj-lt"/>
              <a:buAutoNum type="arabicPeriod"/>
            </a:pPr>
            <a:r>
              <a:rPr kumimoji="1" lang="en-US" altLang="ja-JP" sz="1600" dirty="0"/>
              <a:t>Studying SPDX Specification by participating MLs and meetings. (each individuals)</a:t>
            </a:r>
            <a:br>
              <a:rPr kumimoji="1" lang="en-US" altLang="ja-JP" sz="1600" dirty="0"/>
            </a:br>
            <a:endParaRPr kumimoji="1" lang="en-US" altLang="ja-JP" sz="1600" dirty="0"/>
          </a:p>
          <a:p>
            <a:pPr>
              <a:lnSpc>
                <a:spcPct val="100000"/>
              </a:lnSpc>
              <a:buFont typeface="+mj-lt"/>
              <a:buAutoNum type="arabicPeriod"/>
            </a:pPr>
            <a:r>
              <a:rPr kumimoji="1" lang="en-US" altLang="ja-JP" sz="1600" b="1" u="sng" dirty="0"/>
              <a:t>Sharing our understandings in the Japanese Community.</a:t>
            </a:r>
          </a:p>
          <a:p>
            <a:pPr>
              <a:lnSpc>
                <a:spcPct val="100000"/>
              </a:lnSpc>
              <a:buFont typeface="+mj-lt"/>
              <a:buAutoNum type="arabicPeriod"/>
            </a:pPr>
            <a:r>
              <a:rPr kumimoji="1" lang="en-US" altLang="ja-JP" sz="1600" b="1" u="sng" dirty="0"/>
              <a:t>Discussing the ideal SBOM specification from our use cases and requirements.</a:t>
            </a:r>
          </a:p>
          <a:p>
            <a:pPr>
              <a:lnSpc>
                <a:spcPct val="100000"/>
              </a:lnSpc>
              <a:buFont typeface="+mj-lt"/>
              <a:buAutoNum type="arabicPeriod"/>
            </a:pPr>
            <a:r>
              <a:rPr kumimoji="1" lang="en-US" altLang="ja-JP" sz="1600" b="1" u="sng" dirty="0"/>
              <a:t>Asking  the SPDX community about specifications that are difficult to understand.</a:t>
            </a:r>
            <a:endParaRPr kumimoji="1" lang="en-US" altLang="ja-JP" sz="1600" dirty="0"/>
          </a:p>
        </p:txBody>
      </p:sp>
      <p:pic>
        <p:nvPicPr>
          <p:cNvPr id="4" name="Picture 3">
            <a:extLst>
              <a:ext uri="{FF2B5EF4-FFF2-40B4-BE49-F238E27FC236}">
                <a16:creationId xmlns:a16="http://schemas.microsoft.com/office/drawing/2014/main" id="{C0F67DA5-9481-0E78-74A7-A8601B3C133C}"/>
              </a:ext>
            </a:extLst>
          </p:cNvPr>
          <p:cNvPicPr>
            <a:picLocks noChangeAspect="1"/>
          </p:cNvPicPr>
          <p:nvPr/>
        </p:nvPicPr>
        <p:blipFill>
          <a:blip r:embed="rId2"/>
          <a:stretch>
            <a:fillRect/>
          </a:stretch>
        </p:blipFill>
        <p:spPr>
          <a:xfrm>
            <a:off x="5001491" y="1572538"/>
            <a:ext cx="3804428" cy="2143161"/>
          </a:xfrm>
          <a:prstGeom prst="rect">
            <a:avLst/>
          </a:prstGeom>
        </p:spPr>
      </p:pic>
      <p:sp>
        <p:nvSpPr>
          <p:cNvPr id="6" name="TextBox 5">
            <a:extLst>
              <a:ext uri="{FF2B5EF4-FFF2-40B4-BE49-F238E27FC236}">
                <a16:creationId xmlns:a16="http://schemas.microsoft.com/office/drawing/2014/main" id="{5F1C22E1-9B96-2EAD-3B89-28C1A6C5D27E}"/>
              </a:ext>
            </a:extLst>
          </p:cNvPr>
          <p:cNvSpPr txBox="1"/>
          <p:nvPr/>
        </p:nvSpPr>
        <p:spPr>
          <a:xfrm>
            <a:off x="5001491" y="3715699"/>
            <a:ext cx="3522518" cy="400110"/>
          </a:xfrm>
          <a:prstGeom prst="rect">
            <a:avLst/>
          </a:prstGeom>
          <a:noFill/>
        </p:spPr>
        <p:txBody>
          <a:bodyPr wrap="square">
            <a:spAutoFit/>
          </a:bodyPr>
          <a:lstStyle/>
          <a:p>
            <a:r>
              <a:rPr kumimoji="1" lang="en-US" altLang="ja-JP" sz="1000" dirty="0">
                <a:latin typeface="Consolas" panose="020B0609020204030204" pitchFamily="49" charset="0"/>
                <a:hlinkClick r:id="rId3"/>
              </a:rPr>
              <a:t>https://github.com/OpenChain-Project/OpenChain-JWG/tree/master/subgroups/sbom-sg/meetings</a:t>
            </a:r>
            <a:r>
              <a:rPr kumimoji="1" lang="en-US" altLang="ja-JP" sz="1000" dirty="0">
                <a:latin typeface="Consolas" panose="020B0609020204030204" pitchFamily="49" charset="0"/>
              </a:rPr>
              <a:t> </a:t>
            </a:r>
            <a:endParaRPr lang="ja-JP" altLang="en-US" sz="1000" dirty="0">
              <a:latin typeface="Consolas" panose="020B0609020204030204" pitchFamily="49" charset="0"/>
            </a:endParaRPr>
          </a:p>
        </p:txBody>
      </p:sp>
    </p:spTree>
    <p:extLst>
      <p:ext uri="{BB962C8B-B14F-4D97-AF65-F5344CB8AC3E}">
        <p14:creationId xmlns:p14="http://schemas.microsoft.com/office/powerpoint/2010/main" val="21416482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1CA2C-AD07-1A63-0898-7C43B0BB5433}"/>
              </a:ext>
            </a:extLst>
          </p:cNvPr>
          <p:cNvSpPr>
            <a:spLocks noGrp="1"/>
          </p:cNvSpPr>
          <p:nvPr>
            <p:ph type="title"/>
          </p:nvPr>
        </p:nvSpPr>
        <p:spPr/>
        <p:txBody>
          <a:bodyPr>
            <a:noAutofit/>
          </a:bodyPr>
          <a:lstStyle/>
          <a:p>
            <a:r>
              <a:rPr kumimoji="1" lang="en-US" altLang="ja-JP" sz="1600" noProof="1"/>
              <a:t>How we collaborate and propose specifications with the SPDX WG</a:t>
            </a:r>
            <a:endParaRPr kumimoji="1" lang="ja-JP" altLang="en-US" sz="1600" dirty="0"/>
          </a:p>
        </p:txBody>
      </p:sp>
      <p:sp>
        <p:nvSpPr>
          <p:cNvPr id="3" name="Text Placeholder 2">
            <a:extLst>
              <a:ext uri="{FF2B5EF4-FFF2-40B4-BE49-F238E27FC236}">
                <a16:creationId xmlns:a16="http://schemas.microsoft.com/office/drawing/2014/main" id="{4B7ADBC8-59A1-6FD6-0048-575F24F78F61}"/>
              </a:ext>
            </a:extLst>
          </p:cNvPr>
          <p:cNvSpPr>
            <a:spLocks noGrp="1"/>
          </p:cNvSpPr>
          <p:nvPr>
            <p:ph type="body" idx="1"/>
          </p:nvPr>
        </p:nvSpPr>
        <p:spPr>
          <a:xfrm>
            <a:off x="280350" y="1266450"/>
            <a:ext cx="4949741" cy="3339000"/>
          </a:xfrm>
        </p:spPr>
        <p:txBody>
          <a:bodyPr>
            <a:normAutofit/>
          </a:bodyPr>
          <a:lstStyle/>
          <a:p>
            <a:pPr>
              <a:lnSpc>
                <a:spcPct val="100000"/>
              </a:lnSpc>
              <a:buFont typeface="+mj-lt"/>
              <a:buAutoNum type="arabicPeriod" startAt="5"/>
            </a:pPr>
            <a:r>
              <a:rPr kumimoji="1" lang="en-US" altLang="ja-JP" sz="1600" dirty="0"/>
              <a:t>Creating the draft specification on our </a:t>
            </a:r>
            <a:r>
              <a:rPr kumimoji="1" lang="en-US" altLang="ja-JP" sz="1600" dirty="0" err="1"/>
              <a:t>github</a:t>
            </a:r>
            <a:r>
              <a:rPr kumimoji="1" lang="en-US" altLang="ja-JP" sz="1600" dirty="0"/>
              <a:t>.</a:t>
            </a:r>
          </a:p>
          <a:p>
            <a:pPr>
              <a:lnSpc>
                <a:spcPct val="100000"/>
              </a:lnSpc>
              <a:buFont typeface="+mj-lt"/>
              <a:buAutoNum type="arabicPeriod" startAt="5"/>
            </a:pPr>
            <a:endParaRPr kumimoji="1" lang="en-US" altLang="ja-JP" sz="1600" dirty="0"/>
          </a:p>
          <a:p>
            <a:pPr>
              <a:lnSpc>
                <a:spcPct val="100000"/>
              </a:lnSpc>
              <a:buFont typeface="+mj-lt"/>
              <a:buAutoNum type="arabicPeriod" startAt="5"/>
            </a:pPr>
            <a:endParaRPr kumimoji="1" lang="en-US" altLang="ja-JP" sz="1600" dirty="0"/>
          </a:p>
          <a:p>
            <a:pPr>
              <a:lnSpc>
                <a:spcPct val="100000"/>
              </a:lnSpc>
              <a:buFont typeface="+mj-lt"/>
              <a:buAutoNum type="arabicPeriod" startAt="5"/>
            </a:pPr>
            <a:endParaRPr kumimoji="1" lang="en-US" altLang="ja-JP" sz="1600" dirty="0"/>
          </a:p>
          <a:p>
            <a:pPr>
              <a:lnSpc>
                <a:spcPct val="100000"/>
              </a:lnSpc>
              <a:buFont typeface="+mj-lt"/>
              <a:buAutoNum type="arabicPeriod" startAt="5"/>
            </a:pPr>
            <a:endParaRPr kumimoji="1" lang="en-US" altLang="ja-JP" sz="1600" dirty="0"/>
          </a:p>
          <a:p>
            <a:pPr>
              <a:lnSpc>
                <a:spcPct val="100000"/>
              </a:lnSpc>
              <a:buFont typeface="+mj-lt"/>
              <a:buAutoNum type="arabicPeriod" startAt="5"/>
            </a:pPr>
            <a:endParaRPr kumimoji="1" lang="en-US" altLang="ja-JP" sz="1600" dirty="0"/>
          </a:p>
          <a:p>
            <a:pPr>
              <a:lnSpc>
                <a:spcPct val="100000"/>
              </a:lnSpc>
              <a:buFont typeface="+mj-lt"/>
              <a:buAutoNum type="arabicPeriod" startAt="5"/>
            </a:pPr>
            <a:r>
              <a:rPr kumimoji="1" lang="en-US" altLang="ja-JP" sz="1600" dirty="0"/>
              <a:t>Sending PRs or creating issues on SPDX </a:t>
            </a:r>
            <a:r>
              <a:rPr kumimoji="1" lang="en-US" altLang="ja-JP" sz="1600" dirty="0" err="1"/>
              <a:t>github</a:t>
            </a:r>
            <a:r>
              <a:rPr kumimoji="1" lang="en-US" altLang="ja-JP" sz="1600" dirty="0"/>
              <a:t>.</a:t>
            </a:r>
          </a:p>
          <a:p>
            <a:pPr>
              <a:lnSpc>
                <a:spcPct val="100000"/>
              </a:lnSpc>
              <a:buFont typeface="+mj-lt"/>
              <a:buAutoNum type="arabicPeriod" startAt="5"/>
            </a:pPr>
            <a:endParaRPr kumimoji="1" lang="en-US" altLang="ja-JP" sz="1600" dirty="0"/>
          </a:p>
          <a:p>
            <a:pPr>
              <a:lnSpc>
                <a:spcPct val="100000"/>
              </a:lnSpc>
              <a:buFont typeface="+mj-lt"/>
              <a:buAutoNum type="arabicPeriod" startAt="5"/>
            </a:pPr>
            <a:endParaRPr kumimoji="1" lang="ja-JP" altLang="en-US" sz="1600" dirty="0"/>
          </a:p>
        </p:txBody>
      </p:sp>
      <p:pic>
        <p:nvPicPr>
          <p:cNvPr id="8" name="Picture 7">
            <a:extLst>
              <a:ext uri="{FF2B5EF4-FFF2-40B4-BE49-F238E27FC236}">
                <a16:creationId xmlns:a16="http://schemas.microsoft.com/office/drawing/2014/main" id="{4862E196-8CD0-92C8-ACF7-35BACD65EA5F}"/>
              </a:ext>
            </a:extLst>
          </p:cNvPr>
          <p:cNvPicPr>
            <a:picLocks noChangeAspect="1"/>
          </p:cNvPicPr>
          <p:nvPr/>
        </p:nvPicPr>
        <p:blipFill>
          <a:blip r:embed="rId2"/>
          <a:stretch>
            <a:fillRect/>
          </a:stretch>
        </p:blipFill>
        <p:spPr>
          <a:xfrm>
            <a:off x="788867" y="1636548"/>
            <a:ext cx="4457905" cy="1127534"/>
          </a:xfrm>
          <a:prstGeom prst="rect">
            <a:avLst/>
          </a:prstGeom>
        </p:spPr>
      </p:pic>
      <p:pic>
        <p:nvPicPr>
          <p:cNvPr id="7" name="Picture 6">
            <a:extLst>
              <a:ext uri="{FF2B5EF4-FFF2-40B4-BE49-F238E27FC236}">
                <a16:creationId xmlns:a16="http://schemas.microsoft.com/office/drawing/2014/main" id="{7826CBBD-32A5-A6EB-D970-58B11D0F5B29}"/>
              </a:ext>
            </a:extLst>
          </p:cNvPr>
          <p:cNvPicPr>
            <a:picLocks noChangeAspect="1"/>
          </p:cNvPicPr>
          <p:nvPr/>
        </p:nvPicPr>
        <p:blipFill>
          <a:blip r:embed="rId3"/>
          <a:stretch>
            <a:fillRect/>
          </a:stretch>
        </p:blipFill>
        <p:spPr>
          <a:xfrm>
            <a:off x="2185455" y="3130742"/>
            <a:ext cx="3564082" cy="1980904"/>
          </a:xfrm>
          <a:prstGeom prst="rect">
            <a:avLst/>
          </a:prstGeom>
        </p:spPr>
      </p:pic>
      <p:sp>
        <p:nvSpPr>
          <p:cNvPr id="10" name="TextBox 9">
            <a:extLst>
              <a:ext uri="{FF2B5EF4-FFF2-40B4-BE49-F238E27FC236}">
                <a16:creationId xmlns:a16="http://schemas.microsoft.com/office/drawing/2014/main" id="{35CBBDB3-49BC-32D0-7F5C-0ED5DDE9AAC8}"/>
              </a:ext>
            </a:extLst>
          </p:cNvPr>
          <p:cNvSpPr txBox="1"/>
          <p:nvPr/>
        </p:nvSpPr>
        <p:spPr>
          <a:xfrm>
            <a:off x="4863049" y="3130768"/>
            <a:ext cx="2791593" cy="369332"/>
          </a:xfrm>
          <a:prstGeom prst="rect">
            <a:avLst/>
          </a:prstGeom>
          <a:noFill/>
        </p:spPr>
        <p:txBody>
          <a:bodyPr wrap="square">
            <a:spAutoFit/>
          </a:bodyPr>
          <a:lstStyle/>
          <a:p>
            <a:r>
              <a:rPr lang="en-US" altLang="ja-JP" sz="900" dirty="0">
                <a:hlinkClick r:id="rId4"/>
              </a:rPr>
              <a:t>Proposals of Lite-Profile. by </a:t>
            </a:r>
            <a:r>
              <a:rPr lang="en-US" altLang="ja-JP" sz="900" dirty="0" err="1">
                <a:hlinkClick r:id="rId4"/>
              </a:rPr>
              <a:t>yoshi-i</a:t>
            </a:r>
            <a:r>
              <a:rPr lang="en-US" altLang="ja-JP" sz="900" dirty="0">
                <a:hlinkClick r:id="rId4"/>
              </a:rPr>
              <a:t> · Pull Request #350 · </a:t>
            </a:r>
            <a:r>
              <a:rPr lang="en-US" altLang="ja-JP" sz="900" dirty="0" err="1">
                <a:hlinkClick r:id="rId4"/>
              </a:rPr>
              <a:t>spdx</a:t>
            </a:r>
            <a:r>
              <a:rPr lang="en-US" altLang="ja-JP" sz="900" dirty="0">
                <a:hlinkClick r:id="rId4"/>
              </a:rPr>
              <a:t>/spdx-3-model (github.com)</a:t>
            </a:r>
            <a:endParaRPr lang="ja-JP" altLang="en-US" sz="900" dirty="0"/>
          </a:p>
        </p:txBody>
      </p:sp>
      <p:sp>
        <p:nvSpPr>
          <p:cNvPr id="12" name="TextBox 11">
            <a:extLst>
              <a:ext uri="{FF2B5EF4-FFF2-40B4-BE49-F238E27FC236}">
                <a16:creationId xmlns:a16="http://schemas.microsoft.com/office/drawing/2014/main" id="{DF2575CC-A82D-E64A-A4D9-DDB1019574C4}"/>
              </a:ext>
            </a:extLst>
          </p:cNvPr>
          <p:cNvSpPr txBox="1"/>
          <p:nvPr/>
        </p:nvSpPr>
        <p:spPr>
          <a:xfrm>
            <a:off x="5410199" y="1594313"/>
            <a:ext cx="3564081" cy="553998"/>
          </a:xfrm>
          <a:prstGeom prst="rect">
            <a:avLst/>
          </a:prstGeom>
          <a:noFill/>
        </p:spPr>
        <p:txBody>
          <a:bodyPr wrap="square">
            <a:spAutoFit/>
          </a:bodyPr>
          <a:lstStyle/>
          <a:p>
            <a:r>
              <a:rPr lang="en-US" altLang="ja-JP" sz="1000" dirty="0">
                <a:hlinkClick r:id="rId5"/>
              </a:rPr>
              <a:t>OpenChain-JWG/subgroups/</a:t>
            </a:r>
            <a:r>
              <a:rPr lang="en-US" altLang="ja-JP" sz="1000" dirty="0" err="1">
                <a:hlinkClick r:id="rId5"/>
              </a:rPr>
              <a:t>sbom</a:t>
            </a:r>
            <a:r>
              <a:rPr lang="en-US" altLang="ja-JP" sz="1000" dirty="0">
                <a:hlinkClick r:id="rId5"/>
              </a:rPr>
              <a:t>-sg/outcomes/SPDX-Lite/Proposal_v3.0/model/Lite at master · OpenChain-Project/OpenChain-JWG · GitHub</a:t>
            </a:r>
            <a:endParaRPr lang="ja-JP" altLang="en-US" sz="1000" dirty="0"/>
          </a:p>
        </p:txBody>
      </p:sp>
    </p:spTree>
    <p:extLst>
      <p:ext uri="{BB962C8B-B14F-4D97-AF65-F5344CB8AC3E}">
        <p14:creationId xmlns:p14="http://schemas.microsoft.com/office/powerpoint/2010/main" val="194329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0C808-8EC2-E7B0-DD31-4F71A59BBE92}"/>
              </a:ext>
            </a:extLst>
          </p:cNvPr>
          <p:cNvSpPr>
            <a:spLocks noGrp="1"/>
          </p:cNvSpPr>
          <p:nvPr>
            <p:ph type="title"/>
          </p:nvPr>
        </p:nvSpPr>
        <p:spPr/>
        <p:txBody>
          <a:bodyPr/>
          <a:lstStyle/>
          <a:p>
            <a:r>
              <a:rPr kumimoji="1" lang="en-US" altLang="ja-JP" dirty="0"/>
              <a:t>Pros. and Cons. Of this activities</a:t>
            </a:r>
            <a:endParaRPr kumimoji="1" lang="ja-JP" altLang="en-US" dirty="0"/>
          </a:p>
        </p:txBody>
      </p:sp>
      <p:sp>
        <p:nvSpPr>
          <p:cNvPr id="3" name="Text Placeholder 2">
            <a:extLst>
              <a:ext uri="{FF2B5EF4-FFF2-40B4-BE49-F238E27FC236}">
                <a16:creationId xmlns:a16="http://schemas.microsoft.com/office/drawing/2014/main" id="{4070AFA5-FEBD-98AF-F82E-60AC41FF0207}"/>
              </a:ext>
            </a:extLst>
          </p:cNvPr>
          <p:cNvSpPr>
            <a:spLocks noGrp="1"/>
          </p:cNvSpPr>
          <p:nvPr>
            <p:ph type="body" idx="1"/>
          </p:nvPr>
        </p:nvSpPr>
        <p:spPr/>
        <p:txBody>
          <a:bodyPr>
            <a:normAutofit/>
          </a:bodyPr>
          <a:lstStyle/>
          <a:p>
            <a:r>
              <a:rPr kumimoji="1" lang="en-US" altLang="ja-JP" sz="1800" dirty="0">
                <a:latin typeface="游ゴシック" panose="020B0400000000000000" pitchFamily="50" charset="-128"/>
                <a:ea typeface="游ゴシック" panose="020B0400000000000000" pitchFamily="50" charset="-128"/>
              </a:rPr>
              <a:t>Pros.</a:t>
            </a:r>
          </a:p>
          <a:p>
            <a:pPr lvl="1"/>
            <a:r>
              <a:rPr kumimoji="1" lang="en-US" altLang="ja-JP" sz="1400" dirty="0">
                <a:latin typeface="游ゴシック" panose="020B0400000000000000" pitchFamily="50" charset="-128"/>
                <a:ea typeface="游ゴシック" panose="020B0400000000000000" pitchFamily="50" charset="-128"/>
              </a:rPr>
              <a:t>If there is a knowledgeable person who is doing research on SBOMs in Japanese:</a:t>
            </a:r>
          </a:p>
          <a:p>
            <a:pPr lvl="2"/>
            <a:r>
              <a:rPr kumimoji="1" lang="en-US" altLang="ja-JP" sz="1400" dirty="0">
                <a:latin typeface="游ゴシック" panose="020B0400000000000000" pitchFamily="50" charset="-128"/>
                <a:ea typeface="游ゴシック" panose="020B0400000000000000" pitchFamily="50" charset="-128"/>
              </a:rPr>
              <a:t>Many people can become familiar with SBOMs easily.</a:t>
            </a:r>
            <a:br>
              <a:rPr kumimoji="1" lang="en-US" altLang="ja-JP" sz="1400" dirty="0">
                <a:latin typeface="游ゴシック" panose="020B0400000000000000" pitchFamily="50" charset="-128"/>
                <a:ea typeface="游ゴシック" panose="020B0400000000000000" pitchFamily="50" charset="-128"/>
              </a:rPr>
            </a:br>
            <a:r>
              <a:rPr kumimoji="1" lang="en-US" altLang="ja-JP" sz="1400" dirty="0">
                <a:latin typeface="游ゴシック" panose="020B0400000000000000" pitchFamily="50" charset="-128"/>
                <a:ea typeface="游ゴシック" panose="020B0400000000000000" pitchFamily="50" charset="-128"/>
              </a:rPr>
              <a:t>There are still difficulties in learning using English materials..</a:t>
            </a:r>
          </a:p>
          <a:p>
            <a:pPr lvl="1"/>
            <a:r>
              <a:rPr kumimoji="1" lang="en-US" altLang="ja-JP" sz="1400" dirty="0">
                <a:latin typeface="游ゴシック" panose="020B0400000000000000" pitchFamily="50" charset="-128"/>
                <a:ea typeface="游ゴシック" panose="020B0400000000000000" pitchFamily="50" charset="-128"/>
              </a:rPr>
              <a:t>Information can be exchanged with SBOM </a:t>
            </a:r>
            <a:r>
              <a:rPr kumimoji="1" lang="en-US" altLang="ja-JP" sz="1400" dirty="0" err="1">
                <a:latin typeface="游ゴシック" panose="020B0400000000000000" pitchFamily="50" charset="-128"/>
                <a:ea typeface="游ゴシック" panose="020B0400000000000000" pitchFamily="50" charset="-128"/>
              </a:rPr>
              <a:t>Usecase</a:t>
            </a:r>
            <a:r>
              <a:rPr kumimoji="1" lang="en-US" altLang="ja-JP" sz="1400" dirty="0">
                <a:latin typeface="游ゴシック" panose="020B0400000000000000" pitchFamily="50" charset="-128"/>
                <a:ea typeface="游ゴシック" panose="020B0400000000000000" pitchFamily="50" charset="-128"/>
              </a:rPr>
              <a:t> about software supply chain in Japanese companies and industries.</a:t>
            </a:r>
          </a:p>
          <a:p>
            <a:pPr lvl="1"/>
            <a:r>
              <a:rPr kumimoji="1" lang="en-US" altLang="ja-JP" sz="1400" dirty="0">
                <a:latin typeface="游ゴシック" panose="020B0400000000000000" pitchFamily="50" charset="-128"/>
                <a:ea typeface="游ゴシック" panose="020B0400000000000000" pitchFamily="50" charset="-128"/>
              </a:rPr>
              <a:t>We can exchange detailed opinions in Japanese about the difficulty of specifications.</a:t>
            </a:r>
          </a:p>
          <a:p>
            <a:r>
              <a:rPr kumimoji="1" lang="en-US" altLang="ja-JP" sz="1720" dirty="0">
                <a:latin typeface="游ゴシック" panose="020B0400000000000000" pitchFamily="50" charset="-128"/>
                <a:ea typeface="游ゴシック" panose="020B0400000000000000" pitchFamily="50" charset="-128"/>
              </a:rPr>
              <a:t>Cons.</a:t>
            </a:r>
          </a:p>
          <a:p>
            <a:pPr lvl="1"/>
            <a:r>
              <a:rPr kumimoji="1" lang="en-US" altLang="ja-JP" sz="1400" dirty="0">
                <a:latin typeface="游ゴシック" panose="020B0400000000000000" pitchFamily="50" charset="-128"/>
                <a:ea typeface="游ゴシック" panose="020B0400000000000000" pitchFamily="50" charset="-128"/>
              </a:rPr>
              <a:t>If the person who mainly works is busy, the response to the SPDX community tends to be delayed...</a:t>
            </a:r>
          </a:p>
          <a:p>
            <a:pPr lvl="1"/>
            <a:r>
              <a:rPr kumimoji="1" lang="en-US" altLang="ja-JP" sz="1400" dirty="0">
                <a:latin typeface="游ゴシック" panose="020B0400000000000000" pitchFamily="50" charset="-128"/>
                <a:ea typeface="游ゴシック" panose="020B0400000000000000" pitchFamily="50" charset="-128"/>
              </a:rPr>
              <a:t>Tough to follow up on SPDX community discussions.</a:t>
            </a:r>
            <a:endParaRPr kumimoji="1" lang="ja-JP" altLang="en-US" sz="1400" dirty="0">
              <a:latin typeface="游ゴシック" panose="020B0400000000000000" pitchFamily="50" charset="-128"/>
              <a:ea typeface="游ゴシック" panose="020B0400000000000000" pitchFamily="50" charset="-128"/>
            </a:endParaRPr>
          </a:p>
        </p:txBody>
      </p:sp>
      <p:sp>
        <p:nvSpPr>
          <p:cNvPr id="4" name="TextBox 3">
            <a:extLst>
              <a:ext uri="{FF2B5EF4-FFF2-40B4-BE49-F238E27FC236}">
                <a16:creationId xmlns:a16="http://schemas.microsoft.com/office/drawing/2014/main" id="{65045878-89EF-3619-1787-31ED0770E2FA}"/>
              </a:ext>
            </a:extLst>
          </p:cNvPr>
          <p:cNvSpPr txBox="1"/>
          <p:nvPr/>
        </p:nvSpPr>
        <p:spPr>
          <a:xfrm>
            <a:off x="2479963" y="4419601"/>
            <a:ext cx="5110694" cy="523220"/>
          </a:xfrm>
          <a:prstGeom prst="rect">
            <a:avLst/>
          </a:prstGeom>
          <a:noFill/>
        </p:spPr>
        <p:txBody>
          <a:bodyPr wrap="none" rtlCol="0">
            <a:spAutoFit/>
          </a:bodyPr>
          <a:lstStyle/>
          <a:p>
            <a:r>
              <a:rPr kumimoji="1" lang="en-US" altLang="ja-JP" sz="1400" u="sng" dirty="0"/>
              <a:t>We appreciate the continued support of the SPDX community!</a:t>
            </a:r>
          </a:p>
          <a:p>
            <a:r>
              <a:rPr kumimoji="1" lang="en-US" altLang="ja-JP" sz="1400" u="sng" dirty="0"/>
              <a:t>Thanks!</a:t>
            </a:r>
            <a:endParaRPr kumimoji="1" lang="ja-JP" altLang="en-US" sz="1400" u="sng" dirty="0"/>
          </a:p>
        </p:txBody>
      </p:sp>
    </p:spTree>
    <p:extLst>
      <p:ext uri="{BB962C8B-B14F-4D97-AF65-F5344CB8AC3E}">
        <p14:creationId xmlns:p14="http://schemas.microsoft.com/office/powerpoint/2010/main" val="2973025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57671E-B030-4BC0-8EBB-A7A818A54E3C}"/>
              </a:ext>
            </a:extLst>
          </p:cNvPr>
          <p:cNvSpPr>
            <a:spLocks noGrp="1"/>
          </p:cNvSpPr>
          <p:nvPr>
            <p:ph type="title"/>
          </p:nvPr>
        </p:nvSpPr>
        <p:spPr/>
        <p:txBody>
          <a:bodyPr/>
          <a:lstStyle/>
          <a:p>
            <a:r>
              <a:rPr lang="en-US" altLang="ja-JP" noProof="1"/>
              <a:t>Agenda</a:t>
            </a:r>
            <a:endParaRPr kumimoji="1" lang="ja-JP" altLang="en-US" dirty="0"/>
          </a:p>
        </p:txBody>
      </p:sp>
      <p:sp>
        <p:nvSpPr>
          <p:cNvPr id="4" name="コンテンツ プレースホルダー 2">
            <a:extLst>
              <a:ext uri="{FF2B5EF4-FFF2-40B4-BE49-F238E27FC236}">
                <a16:creationId xmlns:a16="http://schemas.microsoft.com/office/drawing/2014/main" id="{ABFDCCAD-7AED-49DB-AE57-CD33644179AF}"/>
              </a:ext>
            </a:extLst>
          </p:cNvPr>
          <p:cNvSpPr txBox="1">
            <a:spLocks/>
          </p:cNvSpPr>
          <p:nvPr/>
        </p:nvSpPr>
        <p:spPr>
          <a:xfrm>
            <a:off x="1578522" y="751462"/>
            <a:ext cx="6936827" cy="1820288"/>
          </a:xfrm>
          <a:prstGeom prst="rect">
            <a:avLst/>
          </a:prstGeom>
          <a:solidFill>
            <a:schemeClr val="accent2">
              <a:lumMod val="40000"/>
              <a:lumOff val="60000"/>
            </a:schemeClr>
          </a:solidFill>
        </p:spPr>
        <p:txBody>
          <a:bodyPr>
            <a:normAutofit/>
          </a:bodyPr>
          <a:lstStyle>
            <a:lvl1pPr marL="342900" indent="-342900" algn="l" defTabSz="914400" rtl="0" eaLnBrk="1" latinLnBrk="0" hangingPunct="1">
              <a:spcBef>
                <a:spcPct val="20000"/>
              </a:spcBef>
              <a:buFont typeface="Arial" pitchFamily="34" charset="0"/>
              <a:buChar char="•"/>
              <a:defRPr kumimoji="1" sz="256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24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192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1600" kern="1200">
                <a:solidFill>
                  <a:schemeClr val="tx1"/>
                </a:solidFill>
                <a:latin typeface="+mn-lt"/>
                <a:ea typeface="+mn-ea"/>
                <a:cs typeface="+mn-cs"/>
              </a:defRPr>
            </a:lvl9pPr>
          </a:lstStyle>
          <a:p>
            <a:pPr marL="0" indent="0" defTabSz="685800">
              <a:buClrTx/>
              <a:buNone/>
              <a:defRPr/>
            </a:pPr>
            <a:r>
              <a:rPr lang="en-US" altLang="ja-JP" sz="1080" noProof="1">
                <a:solidFill>
                  <a:prstClr val="black"/>
                </a:solidFill>
                <a:latin typeface="ＭＳ Ｐゴシック" panose="020B0600070205080204" pitchFamily="50" charset="-128"/>
                <a:ea typeface="ＭＳ Ｐゴシック" panose="020B0600070205080204" pitchFamily="50" charset="-128"/>
              </a:rPr>
              <a:t>13:30 - 13:40</a:t>
            </a:r>
            <a:r>
              <a:rPr lang="en-US" altLang="ja-JP" sz="1080">
                <a:solidFill>
                  <a:prstClr val="black"/>
                </a:solidFill>
                <a:latin typeface="ＭＳ Ｐゴシック" panose="020B0600070205080204" pitchFamily="50" charset="-128"/>
                <a:ea typeface="ＭＳ Ｐゴシック" panose="020B0600070205080204" pitchFamily="50" charset="-128"/>
              </a:rPr>
              <a:t>	</a:t>
            </a:r>
            <a:r>
              <a:rPr lang="en-US" altLang="ja-JP" sz="1080" noProof="1">
                <a:solidFill>
                  <a:prstClr val="black"/>
                </a:solidFill>
                <a:latin typeface="ＭＳ Ｐゴシック" panose="020B0600070205080204" pitchFamily="50" charset="-128"/>
                <a:ea typeface="ＭＳ Ｐゴシック" panose="020B0600070205080204" pitchFamily="50" charset="-128"/>
              </a:rPr>
              <a:t>Opening</a:t>
            </a:r>
          </a:p>
          <a:p>
            <a:pPr marL="0" indent="0" defTabSz="685800">
              <a:buClrTx/>
              <a:buNone/>
              <a:defRPr/>
            </a:pPr>
            <a:r>
              <a:rPr lang="en-US" altLang="ja-JP" sz="1080">
                <a:solidFill>
                  <a:prstClr val="black"/>
                </a:solidFill>
                <a:latin typeface="ＭＳ Ｐゴシック" panose="020B0600070205080204" pitchFamily="50" charset="-128"/>
                <a:ea typeface="ＭＳ Ｐゴシック" panose="020B0600070205080204" pitchFamily="50" charset="-128"/>
              </a:rPr>
              <a:t>		</a:t>
            </a:r>
            <a:r>
              <a:rPr lang="en-US" altLang="ja-JP" sz="1080" noProof="1">
                <a:solidFill>
                  <a:prstClr val="black"/>
                </a:solidFill>
                <a:latin typeface="ＭＳ Ｐゴシック" panose="020B0600070205080204" pitchFamily="50" charset="-128"/>
                <a:ea typeface="ＭＳ Ｐゴシック" panose="020B0600070205080204" pitchFamily="50" charset="-128"/>
              </a:rPr>
              <a:t>Keynote</a:t>
            </a:r>
            <a:r>
              <a:rPr lang="en-US" altLang="ja-JP" sz="1080">
                <a:solidFill>
                  <a:prstClr val="black"/>
                </a:solidFill>
                <a:latin typeface="ＭＳ Ｐゴシック" panose="020B0600070205080204" pitchFamily="50" charset="-128"/>
                <a:ea typeface="ＭＳ Ｐゴシック" panose="020B0600070205080204" pitchFamily="50" charset="-128"/>
              </a:rPr>
              <a:t>  </a:t>
            </a:r>
            <a:r>
              <a:rPr lang="en-US" altLang="ja-JP" sz="1080" noProof="1">
                <a:solidFill>
                  <a:prstClr val="black"/>
                </a:solidFill>
                <a:latin typeface="ＭＳ Ｐゴシック" panose="020B0600070205080204" pitchFamily="50" charset="-128"/>
                <a:ea typeface="ＭＳ Ｐゴシック" panose="020B0600070205080204" pitchFamily="50" charset="-128"/>
              </a:rPr>
              <a:t>(Shane Coughlan/OpenChain)</a:t>
            </a:r>
          </a:p>
          <a:p>
            <a:pPr marL="0" indent="0" defTabSz="685800">
              <a:buClrTx/>
              <a:buNone/>
              <a:defRPr/>
            </a:pPr>
            <a:r>
              <a:rPr lang="en-US" altLang="ja-JP" sz="1080">
                <a:solidFill>
                  <a:prstClr val="black"/>
                </a:solidFill>
                <a:latin typeface="ＭＳ Ｐゴシック" panose="020B0600070205080204" pitchFamily="50" charset="-128"/>
                <a:ea typeface="ＭＳ Ｐゴシック" panose="020B0600070205080204" pitchFamily="50" charset="-128"/>
              </a:rPr>
              <a:t>		</a:t>
            </a:r>
            <a:r>
              <a:rPr lang="en-US" altLang="ja-JP" sz="1080" noProof="1">
                <a:solidFill>
                  <a:prstClr val="black"/>
                </a:solidFill>
                <a:latin typeface="ＭＳ Ｐゴシック" panose="020B0600070205080204" pitchFamily="50" charset="-128"/>
                <a:ea typeface="ＭＳ Ｐゴシック" panose="020B0600070205080204" pitchFamily="50" charset="-128"/>
              </a:rPr>
              <a:t>Welcome Speech</a:t>
            </a:r>
            <a:r>
              <a:rPr lang="en-US" altLang="ja-JP" sz="1080">
                <a:solidFill>
                  <a:prstClr val="black"/>
                </a:solidFill>
                <a:latin typeface="ＭＳ Ｐゴシック" panose="020B0600070205080204" pitchFamily="50" charset="-128"/>
                <a:ea typeface="ＭＳ Ｐゴシック" panose="020B0600070205080204" pitchFamily="50" charset="-128"/>
              </a:rPr>
              <a:t>  </a:t>
            </a:r>
            <a:r>
              <a:rPr lang="en-US" altLang="ja-JP" sz="1080" noProof="1">
                <a:solidFill>
                  <a:prstClr val="black"/>
                </a:solidFill>
                <a:latin typeface="ＭＳ Ｐゴシック" panose="020B0600070205080204" pitchFamily="50" charset="-128"/>
                <a:ea typeface="ＭＳ Ｐゴシック" panose="020B0600070205080204" pitchFamily="50" charset="-128"/>
              </a:rPr>
              <a:t>(Ito/Ridgelinez)</a:t>
            </a:r>
            <a:endParaRPr lang="ja-JP" altLang="en-US" sz="1080" dirty="0">
              <a:solidFill>
                <a:prstClr val="black"/>
              </a:solidFill>
              <a:latin typeface="ＭＳ Ｐゴシック" panose="020B0600070205080204" pitchFamily="50" charset="-128"/>
              <a:ea typeface="ＭＳ Ｐゴシック" panose="020B0600070205080204" pitchFamily="50" charset="-128"/>
            </a:endParaRPr>
          </a:p>
          <a:p>
            <a:pPr marL="0" indent="0" defTabSz="685800">
              <a:buClrTx/>
              <a:buNone/>
              <a:defRPr/>
            </a:pPr>
            <a:r>
              <a:rPr lang="en-US" altLang="ja-JP" sz="1080" noProof="1">
                <a:solidFill>
                  <a:prstClr val="black"/>
                </a:solidFill>
                <a:latin typeface="ＭＳ Ｐゴシック" panose="020B0600070205080204" pitchFamily="50" charset="-128"/>
                <a:ea typeface="ＭＳ Ｐゴシック" panose="020B0600070205080204" pitchFamily="50" charset="-128"/>
              </a:rPr>
              <a:t>13:40 - 13:50</a:t>
            </a:r>
            <a:r>
              <a:rPr lang="en-US" altLang="ja-JP" sz="1080">
                <a:solidFill>
                  <a:prstClr val="black"/>
                </a:solidFill>
                <a:latin typeface="ＭＳ Ｐゴシック" panose="020B0600070205080204" pitchFamily="50" charset="-128"/>
                <a:ea typeface="ＭＳ Ｐゴシック" panose="020B0600070205080204" pitchFamily="50" charset="-128"/>
              </a:rPr>
              <a:t>	</a:t>
            </a:r>
            <a:r>
              <a:rPr lang="en-US" altLang="ja-JP" sz="1080" noProof="1">
                <a:solidFill>
                  <a:prstClr val="black"/>
                </a:solidFill>
                <a:latin typeface="ＭＳ Ｐゴシック" panose="020B0600070205080204" pitchFamily="50" charset="-128"/>
                <a:ea typeface="ＭＳ Ｐゴシック" panose="020B0600070205080204" pitchFamily="50" charset="-128"/>
              </a:rPr>
              <a:t>OpenChain Japan WG</a:t>
            </a:r>
            <a:r>
              <a:rPr lang="en-US" altLang="ja-JP" sz="1080">
                <a:solidFill>
                  <a:prstClr val="black"/>
                </a:solidFill>
                <a:latin typeface="ＭＳ Ｐゴシック" panose="020B0600070205080204" pitchFamily="50" charset="-128"/>
                <a:ea typeface="ＭＳ Ｐゴシック" panose="020B0600070205080204" pitchFamily="50" charset="-128"/>
              </a:rPr>
              <a:t>  </a:t>
            </a:r>
            <a:r>
              <a:rPr lang="en-US" altLang="ja-JP" sz="1080" noProof="1">
                <a:solidFill>
                  <a:prstClr val="black"/>
                </a:solidFill>
                <a:latin typeface="ＭＳ Ｐゴシック" panose="020B0600070205080204" pitchFamily="50" charset="-128"/>
                <a:ea typeface="ＭＳ Ｐゴシック" panose="020B0600070205080204" pitchFamily="50" charset="-128"/>
              </a:rPr>
              <a:t>(Kato)</a:t>
            </a:r>
            <a:endParaRPr lang="ja-JP" altLang="en-US" sz="1080" dirty="0">
              <a:solidFill>
                <a:prstClr val="black"/>
              </a:solidFill>
              <a:latin typeface="ＭＳ Ｐゴシック" panose="020B0600070205080204" pitchFamily="50" charset="-128"/>
              <a:ea typeface="ＭＳ Ｐゴシック" panose="020B0600070205080204" pitchFamily="50" charset="-128"/>
            </a:endParaRPr>
          </a:p>
          <a:p>
            <a:pPr marL="0" indent="0" defTabSz="685800">
              <a:buClrTx/>
              <a:buNone/>
              <a:defRPr/>
            </a:pPr>
            <a:r>
              <a:rPr lang="en-US" altLang="ja-JP" sz="1080" noProof="1">
                <a:solidFill>
                  <a:prstClr val="black"/>
                </a:solidFill>
                <a:latin typeface="ＭＳ Ｐゴシック" panose="020B0600070205080204" pitchFamily="50" charset="-128"/>
                <a:ea typeface="ＭＳ Ｐゴシック" panose="020B0600070205080204" pitchFamily="50" charset="-128"/>
              </a:rPr>
              <a:t>13:50 - 14:20</a:t>
            </a:r>
            <a:r>
              <a:rPr lang="en-US" altLang="ja-JP" sz="1080">
                <a:solidFill>
                  <a:prstClr val="black"/>
                </a:solidFill>
                <a:latin typeface="ＭＳ Ｐゴシック" panose="020B0600070205080204" pitchFamily="50" charset="-128"/>
                <a:ea typeface="ＭＳ Ｐゴシック" panose="020B0600070205080204" pitchFamily="50" charset="-128"/>
              </a:rPr>
              <a:t>	</a:t>
            </a:r>
            <a:r>
              <a:rPr lang="en-US" altLang="ja-JP" sz="1080" noProof="1">
                <a:solidFill>
                  <a:prstClr val="black"/>
                </a:solidFill>
                <a:latin typeface="ＭＳ Ｐゴシック" panose="020B0600070205080204" pitchFamily="50" charset="-128"/>
                <a:ea typeface="ＭＳ Ｐゴシック" panose="020B0600070205080204" pitchFamily="50" charset="-128"/>
              </a:rPr>
              <a:t>OSS Community and OpenSSF (Nakamura/Hitachi)</a:t>
            </a:r>
          </a:p>
          <a:p>
            <a:pPr marL="0" indent="0" defTabSz="685800">
              <a:buClrTx/>
              <a:buNone/>
              <a:defRPr/>
            </a:pPr>
            <a:r>
              <a:rPr lang="en-US" altLang="ja-JP" sz="1080" noProof="1">
                <a:solidFill>
                  <a:prstClr val="black"/>
                </a:solidFill>
                <a:latin typeface="ＭＳ Ｐゴシック" panose="020B0600070205080204" pitchFamily="50" charset="-128"/>
                <a:ea typeface="ＭＳ Ｐゴシック" panose="020B0600070205080204" pitchFamily="50" charset="-128"/>
              </a:rPr>
              <a:t>14:20 - 14:50</a:t>
            </a:r>
            <a:r>
              <a:rPr lang="en-US" altLang="ja-JP" sz="1080">
                <a:solidFill>
                  <a:prstClr val="black"/>
                </a:solidFill>
                <a:latin typeface="ＭＳ Ｐゴシック" panose="020B0600070205080204" pitchFamily="50" charset="-128"/>
                <a:ea typeface="ＭＳ Ｐゴシック" panose="020B0600070205080204" pitchFamily="50" charset="-128"/>
              </a:rPr>
              <a:t>	</a:t>
            </a:r>
            <a:r>
              <a:rPr lang="en-US" altLang="ja-JP" sz="1080" noProof="1">
                <a:solidFill>
                  <a:prstClr val="black"/>
                </a:solidFill>
                <a:latin typeface="ＭＳ Ｐゴシック" panose="020B0600070205080204" pitchFamily="50" charset="-128"/>
                <a:ea typeface="ＭＳ Ｐゴシック" panose="020B0600070205080204" pitchFamily="50" charset="-128"/>
              </a:rPr>
              <a:t>Education SG</a:t>
            </a:r>
            <a:r>
              <a:rPr lang="en-US" altLang="ja-JP" sz="1080">
                <a:solidFill>
                  <a:prstClr val="black"/>
                </a:solidFill>
                <a:latin typeface="ＭＳ Ｐゴシック" panose="020B0600070205080204" pitchFamily="50" charset="-128"/>
                <a:ea typeface="ＭＳ Ｐゴシック" panose="020B0600070205080204" pitchFamily="50" charset="-128"/>
              </a:rPr>
              <a:t>  </a:t>
            </a:r>
            <a:r>
              <a:rPr lang="en-US" altLang="ja-JP" sz="1080" noProof="1">
                <a:solidFill>
                  <a:prstClr val="black"/>
                </a:solidFill>
                <a:latin typeface="ＭＳ Ｐゴシック" panose="020B0600070205080204" pitchFamily="50" charset="-128"/>
                <a:ea typeface="ＭＳ Ｐゴシック" panose="020B0600070205080204" pitchFamily="50" charset="-128"/>
              </a:rPr>
              <a:t>(Iwata)</a:t>
            </a:r>
          </a:p>
          <a:p>
            <a:pPr marL="0" indent="0" defTabSz="685800">
              <a:buClrTx/>
              <a:buNone/>
              <a:defRPr/>
            </a:pPr>
            <a:r>
              <a:rPr lang="en-US" altLang="ja-JP" sz="1080" noProof="1">
                <a:solidFill>
                  <a:prstClr val="black"/>
                </a:solidFill>
                <a:latin typeface="ＭＳ Ｐゴシック" panose="020B0600070205080204" pitchFamily="50" charset="-128"/>
                <a:ea typeface="ＭＳ Ｐゴシック" panose="020B0600070205080204" pitchFamily="50" charset="-128"/>
              </a:rPr>
              <a:t>14:50 - 15:20</a:t>
            </a:r>
            <a:r>
              <a:rPr lang="en-US" altLang="ja-JP" sz="1080">
                <a:solidFill>
                  <a:prstClr val="black"/>
                </a:solidFill>
                <a:latin typeface="ＭＳ Ｐゴシック" panose="020B0600070205080204" pitchFamily="50" charset="-128"/>
                <a:ea typeface="ＭＳ Ｐゴシック" panose="020B0600070205080204" pitchFamily="50" charset="-128"/>
              </a:rPr>
              <a:t>	</a:t>
            </a:r>
            <a:r>
              <a:rPr lang="en-US" altLang="ja-JP" sz="1080" noProof="1">
                <a:solidFill>
                  <a:prstClr val="black"/>
                </a:solidFill>
                <a:latin typeface="ＭＳ Ｐゴシック" panose="020B0600070205080204" pitchFamily="50" charset="-128"/>
                <a:ea typeface="ＭＳ Ｐゴシック" panose="020B0600070205080204" pitchFamily="50" charset="-128"/>
              </a:rPr>
              <a:t>OSS License Skill Development in Fujitsu</a:t>
            </a:r>
            <a:r>
              <a:rPr lang="en-US" altLang="ja-JP" sz="1080">
                <a:solidFill>
                  <a:prstClr val="black"/>
                </a:solidFill>
                <a:latin typeface="ＭＳ Ｐゴシック" panose="020B0600070205080204" pitchFamily="50" charset="-128"/>
                <a:ea typeface="ＭＳ Ｐゴシック" panose="020B0600070205080204" pitchFamily="50" charset="-128"/>
              </a:rPr>
              <a:t>  </a:t>
            </a:r>
            <a:r>
              <a:rPr lang="en-US" altLang="ja-JP" sz="1080" noProof="1">
                <a:solidFill>
                  <a:prstClr val="black"/>
                </a:solidFill>
                <a:latin typeface="ＭＳ Ｐゴシック" panose="020B0600070205080204" pitchFamily="50" charset="-128"/>
                <a:ea typeface="ＭＳ Ｐゴシック" panose="020B0600070205080204" pitchFamily="50" charset="-128"/>
              </a:rPr>
              <a:t>(Ouchi/Fujitsu)</a:t>
            </a:r>
          </a:p>
        </p:txBody>
      </p:sp>
      <p:sp>
        <p:nvSpPr>
          <p:cNvPr id="3" name="テキスト ボックス 2">
            <a:extLst>
              <a:ext uri="{FF2B5EF4-FFF2-40B4-BE49-F238E27FC236}">
                <a16:creationId xmlns:a16="http://schemas.microsoft.com/office/drawing/2014/main" id="{5C9F627B-8917-427F-7679-6952FC65B675}"/>
              </a:ext>
            </a:extLst>
          </p:cNvPr>
          <p:cNvSpPr txBox="1"/>
          <p:nvPr/>
        </p:nvSpPr>
        <p:spPr>
          <a:xfrm>
            <a:off x="254218" y="751462"/>
            <a:ext cx="1117381" cy="415498"/>
          </a:xfrm>
          <a:prstGeom prst="rect">
            <a:avLst/>
          </a:prstGeom>
          <a:noFill/>
        </p:spPr>
        <p:txBody>
          <a:bodyPr wrap="square" rtlCol="0">
            <a:spAutoFit/>
          </a:bodyPr>
          <a:lstStyle/>
          <a:p>
            <a:pPr algn="ctr" defTabSz="685800">
              <a:buClrTx/>
            </a:pPr>
            <a:r>
              <a:rPr kumimoji="1" lang="en-US" altLang="ja-JP" sz="1680" kern="1200" noProof="1">
                <a:solidFill>
                  <a:prstClr val="black"/>
                </a:solidFill>
                <a:latin typeface="ＭＳ Ｐゴシック" panose="020B0600070205080204" pitchFamily="50" charset="-128"/>
                <a:ea typeface="ＭＳ Ｐゴシック" panose="020B0600070205080204" pitchFamily="50" charset="-128"/>
                <a:cs typeface="+mn-cs"/>
              </a:rPr>
              <a:t>1</a:t>
            </a:r>
            <a:r>
              <a:rPr kumimoji="1" lang="en-US" altLang="ja-JP" sz="1680" kern="1200" baseline="30000" noProof="1">
                <a:solidFill>
                  <a:prstClr val="black"/>
                </a:solidFill>
                <a:latin typeface="ＭＳ Ｐゴシック" panose="020B0600070205080204" pitchFamily="50" charset="-128"/>
                <a:ea typeface="ＭＳ Ｐゴシック" panose="020B0600070205080204" pitchFamily="50" charset="-128"/>
                <a:cs typeface="+mn-cs"/>
              </a:rPr>
              <a:t>st</a:t>
            </a:r>
            <a:r>
              <a:rPr kumimoji="1" lang="en-US" altLang="ja-JP" sz="1680" kern="1200" noProof="1">
                <a:solidFill>
                  <a:prstClr val="black"/>
                </a:solidFill>
                <a:latin typeface="ＭＳ Ｐゴシック" panose="020B0600070205080204" pitchFamily="50" charset="-128"/>
                <a:ea typeface="ＭＳ Ｐゴシック" panose="020B0600070205080204" pitchFamily="50" charset="-128"/>
                <a:cs typeface="+mn-cs"/>
              </a:rPr>
              <a:t> Part</a:t>
            </a:r>
            <a:endParaRPr kumimoji="1" lang="ja-JP" altLang="en-US" sz="1680" kern="1200" dirty="0">
              <a:solidFill>
                <a:prstClr val="black"/>
              </a:solidFill>
              <a:latin typeface="ＭＳ Ｐゴシック" panose="020B0600070205080204" pitchFamily="50" charset="-128"/>
              <a:ea typeface="ＭＳ Ｐゴシック" panose="020B0600070205080204" pitchFamily="50" charset="-128"/>
              <a:cs typeface="+mn-cs"/>
            </a:endParaRPr>
          </a:p>
        </p:txBody>
      </p:sp>
      <p:sp>
        <p:nvSpPr>
          <p:cNvPr id="6" name="テキスト ボックス 5">
            <a:extLst>
              <a:ext uri="{FF2B5EF4-FFF2-40B4-BE49-F238E27FC236}">
                <a16:creationId xmlns:a16="http://schemas.microsoft.com/office/drawing/2014/main" id="{26996927-2D05-EE1A-A214-F717347F8FCF}"/>
              </a:ext>
            </a:extLst>
          </p:cNvPr>
          <p:cNvSpPr txBox="1"/>
          <p:nvPr/>
        </p:nvSpPr>
        <p:spPr>
          <a:xfrm>
            <a:off x="254218" y="2909545"/>
            <a:ext cx="1117381" cy="415498"/>
          </a:xfrm>
          <a:prstGeom prst="rect">
            <a:avLst/>
          </a:prstGeom>
          <a:noFill/>
        </p:spPr>
        <p:txBody>
          <a:bodyPr wrap="square" rtlCol="0">
            <a:spAutoFit/>
          </a:bodyPr>
          <a:lstStyle/>
          <a:p>
            <a:pPr algn="ctr" defTabSz="685800">
              <a:buClrTx/>
            </a:pPr>
            <a:r>
              <a:rPr kumimoji="1" lang="en-US" altLang="ja-JP" sz="1680" kern="1200" noProof="1">
                <a:solidFill>
                  <a:prstClr val="black"/>
                </a:solidFill>
                <a:latin typeface="ＭＳ Ｐゴシック" panose="020B0600070205080204" pitchFamily="50" charset="-128"/>
                <a:ea typeface="ＭＳ Ｐゴシック" panose="020B0600070205080204" pitchFamily="50" charset="-128"/>
                <a:cs typeface="+mn-cs"/>
              </a:rPr>
              <a:t>2</a:t>
            </a:r>
            <a:r>
              <a:rPr kumimoji="1" lang="en-US" altLang="ja-JP" sz="1680" kern="1200" baseline="30000" noProof="1">
                <a:solidFill>
                  <a:prstClr val="black"/>
                </a:solidFill>
                <a:latin typeface="ＭＳ Ｐゴシック" panose="020B0600070205080204" pitchFamily="50" charset="-128"/>
                <a:ea typeface="ＭＳ Ｐゴシック" panose="020B0600070205080204" pitchFamily="50" charset="-128"/>
                <a:cs typeface="+mn-cs"/>
              </a:rPr>
              <a:t>nd</a:t>
            </a:r>
            <a:r>
              <a:rPr kumimoji="1" lang="en-US" altLang="ja-JP" sz="1680" kern="1200" noProof="1">
                <a:solidFill>
                  <a:prstClr val="black"/>
                </a:solidFill>
                <a:latin typeface="ＭＳ Ｐゴシック" panose="020B0600070205080204" pitchFamily="50" charset="-128"/>
                <a:ea typeface="ＭＳ Ｐゴシック" panose="020B0600070205080204" pitchFamily="50" charset="-128"/>
                <a:cs typeface="+mn-cs"/>
              </a:rPr>
              <a:t> Part</a:t>
            </a:r>
            <a:endParaRPr kumimoji="1" lang="ja-JP" altLang="en-US" sz="1680" kern="1200" dirty="0">
              <a:solidFill>
                <a:prstClr val="black"/>
              </a:solidFill>
              <a:latin typeface="ＭＳ Ｐゴシック" panose="020B0600070205080204" pitchFamily="50" charset="-128"/>
              <a:ea typeface="ＭＳ Ｐゴシック" panose="020B0600070205080204" pitchFamily="50" charset="-128"/>
              <a:cs typeface="+mn-cs"/>
            </a:endParaRPr>
          </a:p>
        </p:txBody>
      </p:sp>
      <p:sp>
        <p:nvSpPr>
          <p:cNvPr id="7" name="コンテンツ プレースホルダー 2">
            <a:extLst>
              <a:ext uri="{FF2B5EF4-FFF2-40B4-BE49-F238E27FC236}">
                <a16:creationId xmlns:a16="http://schemas.microsoft.com/office/drawing/2014/main" id="{DF94E7C7-1249-5522-2ACD-18BA5F943C69}"/>
              </a:ext>
            </a:extLst>
          </p:cNvPr>
          <p:cNvSpPr txBox="1">
            <a:spLocks/>
          </p:cNvSpPr>
          <p:nvPr/>
        </p:nvSpPr>
        <p:spPr>
          <a:xfrm>
            <a:off x="1578522" y="2909546"/>
            <a:ext cx="6936827" cy="905364"/>
          </a:xfrm>
          <a:prstGeom prst="rect">
            <a:avLst/>
          </a:prstGeom>
          <a:solidFill>
            <a:schemeClr val="accent2">
              <a:lumMod val="40000"/>
              <a:lumOff val="60000"/>
            </a:schemeClr>
          </a:solidFill>
        </p:spPr>
        <p:txBody>
          <a:bodyPr>
            <a:normAutofit/>
          </a:bodyPr>
          <a:lstStyle>
            <a:lvl1pPr marL="342900" indent="-342900" algn="l" defTabSz="914400" rtl="0" eaLnBrk="1" latinLnBrk="0" hangingPunct="1">
              <a:spcBef>
                <a:spcPct val="20000"/>
              </a:spcBef>
              <a:buFont typeface="Arial" pitchFamily="34" charset="0"/>
              <a:buChar char="•"/>
              <a:defRPr kumimoji="1" sz="256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24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192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1600" kern="1200">
                <a:solidFill>
                  <a:schemeClr val="tx1"/>
                </a:solidFill>
                <a:latin typeface="+mn-lt"/>
                <a:ea typeface="+mn-ea"/>
                <a:cs typeface="+mn-cs"/>
              </a:defRPr>
            </a:lvl9pPr>
          </a:lstStyle>
          <a:p>
            <a:pPr marL="0" indent="0" defTabSz="685800">
              <a:buClrTx/>
              <a:buNone/>
              <a:defRPr/>
            </a:pPr>
            <a:r>
              <a:rPr lang="en-US" altLang="ja-JP" sz="1080" noProof="1">
                <a:solidFill>
                  <a:prstClr val="black"/>
                </a:solidFill>
                <a:latin typeface="ＭＳ Ｐゴシック" panose="020B0600070205080204" pitchFamily="50" charset="-128"/>
                <a:ea typeface="ＭＳ Ｐゴシック" panose="020B0600070205080204" pitchFamily="50" charset="-128"/>
              </a:rPr>
              <a:t>Breakout Session (Round-table Discussion)</a:t>
            </a:r>
          </a:p>
          <a:p>
            <a:pPr marL="0" indent="0" defTabSz="685800">
              <a:buClrTx/>
              <a:buNone/>
              <a:defRPr/>
            </a:pPr>
            <a:r>
              <a:rPr lang="en-US" altLang="ja-JP" sz="1080" noProof="1">
                <a:solidFill>
                  <a:prstClr val="black"/>
                </a:solidFill>
                <a:latin typeface="ＭＳ Ｐゴシック" panose="020B0600070205080204" pitchFamily="50" charset="-128"/>
                <a:ea typeface="ＭＳ Ｐゴシック" panose="020B0600070205080204" pitchFamily="50" charset="-128"/>
              </a:rPr>
              <a:t>15:30 - 16:00</a:t>
            </a:r>
            <a:r>
              <a:rPr lang="en-US" altLang="ja-JP" sz="1080">
                <a:solidFill>
                  <a:prstClr val="black"/>
                </a:solidFill>
                <a:latin typeface="ＭＳ Ｐゴシック" panose="020B0600070205080204" pitchFamily="50" charset="-128"/>
                <a:ea typeface="ＭＳ Ｐゴシック" panose="020B0600070205080204" pitchFamily="50" charset="-128"/>
              </a:rPr>
              <a:t>	</a:t>
            </a:r>
            <a:r>
              <a:rPr lang="en-US" altLang="ja-JP" sz="1080" noProof="1">
                <a:solidFill>
                  <a:prstClr val="black"/>
                </a:solidFill>
                <a:latin typeface="ＭＳ Ｐゴシック" panose="020B0600070205080204" pitchFamily="50" charset="-128"/>
                <a:ea typeface="ＭＳ Ｐゴシック" panose="020B0600070205080204" pitchFamily="50" charset="-128"/>
              </a:rPr>
              <a:t>Discussion Part1</a:t>
            </a:r>
          </a:p>
          <a:p>
            <a:pPr marL="0" indent="0" defTabSz="685800">
              <a:buClrTx/>
              <a:buNone/>
              <a:defRPr/>
            </a:pPr>
            <a:r>
              <a:rPr lang="en-US" altLang="ja-JP" sz="1080" noProof="1">
                <a:solidFill>
                  <a:prstClr val="black"/>
                </a:solidFill>
                <a:latin typeface="ＭＳ Ｐゴシック" panose="020B0600070205080204" pitchFamily="50" charset="-128"/>
                <a:ea typeface="ＭＳ Ｐゴシック" panose="020B0600070205080204" pitchFamily="50" charset="-128"/>
              </a:rPr>
              <a:t>16:00 - 16:30</a:t>
            </a:r>
            <a:r>
              <a:rPr lang="en-US" altLang="ja-JP" sz="1080">
                <a:solidFill>
                  <a:prstClr val="black"/>
                </a:solidFill>
                <a:latin typeface="ＭＳ Ｐゴシック" panose="020B0600070205080204" pitchFamily="50" charset="-128"/>
                <a:ea typeface="ＭＳ Ｐゴシック" panose="020B0600070205080204" pitchFamily="50" charset="-128"/>
              </a:rPr>
              <a:t>	</a:t>
            </a:r>
            <a:r>
              <a:rPr lang="en-US" altLang="ja-JP" sz="1080" noProof="1">
                <a:solidFill>
                  <a:prstClr val="black"/>
                </a:solidFill>
                <a:latin typeface="ＭＳ Ｐゴシック" panose="020B0600070205080204" pitchFamily="50" charset="-128"/>
                <a:ea typeface="ＭＳ Ｐゴシック" panose="020B0600070205080204" pitchFamily="50" charset="-128"/>
              </a:rPr>
              <a:t>Discussion Part2</a:t>
            </a:r>
          </a:p>
        </p:txBody>
      </p:sp>
      <p:sp>
        <p:nvSpPr>
          <p:cNvPr id="8" name="コンテンツ プレースホルダー 2">
            <a:extLst>
              <a:ext uri="{FF2B5EF4-FFF2-40B4-BE49-F238E27FC236}">
                <a16:creationId xmlns:a16="http://schemas.microsoft.com/office/drawing/2014/main" id="{D77641A9-EE3B-9597-055E-6EA4658711EF}"/>
              </a:ext>
            </a:extLst>
          </p:cNvPr>
          <p:cNvSpPr txBox="1">
            <a:spLocks/>
          </p:cNvSpPr>
          <p:nvPr/>
        </p:nvSpPr>
        <p:spPr>
          <a:xfrm>
            <a:off x="1578522" y="4152705"/>
            <a:ext cx="6936827" cy="617706"/>
          </a:xfrm>
          <a:prstGeom prst="rect">
            <a:avLst/>
          </a:prstGeom>
          <a:solidFill>
            <a:schemeClr val="accent2">
              <a:lumMod val="40000"/>
              <a:lumOff val="60000"/>
            </a:schemeClr>
          </a:solidFill>
        </p:spPr>
        <p:txBody>
          <a:bodyPr>
            <a:normAutofit/>
          </a:bodyPr>
          <a:lstStyle>
            <a:lvl1pPr marL="342900" indent="-342900" algn="l" defTabSz="914400" rtl="0" eaLnBrk="1" latinLnBrk="0" hangingPunct="1">
              <a:spcBef>
                <a:spcPct val="20000"/>
              </a:spcBef>
              <a:buFont typeface="Arial" pitchFamily="34" charset="0"/>
              <a:buChar char="•"/>
              <a:defRPr kumimoji="1" sz="256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24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192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1600" kern="1200">
                <a:solidFill>
                  <a:schemeClr val="tx1"/>
                </a:solidFill>
                <a:latin typeface="+mn-lt"/>
                <a:ea typeface="+mn-ea"/>
                <a:cs typeface="+mn-cs"/>
              </a:defRPr>
            </a:lvl9pPr>
          </a:lstStyle>
          <a:p>
            <a:pPr marL="0" indent="0" defTabSz="685800">
              <a:buClrTx/>
              <a:buNone/>
              <a:defRPr/>
            </a:pPr>
            <a:r>
              <a:rPr lang="en-US" altLang="ja-JP" sz="1080" noProof="1">
                <a:solidFill>
                  <a:prstClr val="black"/>
                </a:solidFill>
                <a:latin typeface="ＭＳ Ｐゴシック" panose="020B0600070205080204" pitchFamily="50" charset="-128"/>
                <a:ea typeface="ＭＳ Ｐゴシック" panose="020B0600070205080204" pitchFamily="50" charset="-128"/>
              </a:rPr>
              <a:t>16:40 – 17:00</a:t>
            </a:r>
            <a:r>
              <a:rPr lang="en-US" altLang="ja-JP" sz="1080">
                <a:solidFill>
                  <a:prstClr val="black"/>
                </a:solidFill>
                <a:latin typeface="ＭＳ Ｐゴシック" panose="020B0600070205080204" pitchFamily="50" charset="-128"/>
                <a:ea typeface="ＭＳ Ｐゴシック" panose="020B0600070205080204" pitchFamily="50" charset="-128"/>
              </a:rPr>
              <a:t>	</a:t>
            </a:r>
            <a:r>
              <a:rPr lang="en-US" altLang="ja-JP" sz="1080" noProof="1">
                <a:solidFill>
                  <a:prstClr val="black"/>
                </a:solidFill>
                <a:latin typeface="ＭＳ Ｐゴシック" panose="020B0600070205080204" pitchFamily="50" charset="-128"/>
                <a:ea typeface="ＭＳ Ｐゴシック" panose="020B0600070205080204" pitchFamily="50" charset="-128"/>
              </a:rPr>
              <a:t>Breakout Session Feedback</a:t>
            </a:r>
          </a:p>
          <a:p>
            <a:pPr marL="0" indent="0" defTabSz="685800">
              <a:buClrTx/>
              <a:buNone/>
              <a:defRPr/>
            </a:pPr>
            <a:r>
              <a:rPr lang="en-US" altLang="ja-JP" sz="1080" noProof="1">
                <a:solidFill>
                  <a:prstClr val="black"/>
                </a:solidFill>
                <a:latin typeface="ＭＳ Ｐゴシック" panose="020B0600070205080204" pitchFamily="50" charset="-128"/>
                <a:ea typeface="ＭＳ Ｐゴシック" panose="020B0600070205080204" pitchFamily="50" charset="-128"/>
              </a:rPr>
              <a:t>17:00 -</a:t>
            </a:r>
            <a:r>
              <a:rPr lang="en-US" altLang="ja-JP" sz="1080">
                <a:solidFill>
                  <a:prstClr val="black"/>
                </a:solidFill>
                <a:latin typeface="ＭＳ Ｐゴシック" panose="020B0600070205080204" pitchFamily="50" charset="-128"/>
                <a:ea typeface="ＭＳ Ｐゴシック" panose="020B0600070205080204" pitchFamily="50" charset="-128"/>
              </a:rPr>
              <a:t>		</a:t>
            </a:r>
            <a:r>
              <a:rPr lang="en-US" altLang="ja-JP" sz="1080" noProof="1">
                <a:solidFill>
                  <a:prstClr val="black"/>
                </a:solidFill>
                <a:latin typeface="ＭＳ Ｐゴシック" panose="020B0600070205080204" pitchFamily="50" charset="-128"/>
                <a:ea typeface="ＭＳ Ｐゴシック" panose="020B0600070205080204" pitchFamily="50" charset="-128"/>
              </a:rPr>
              <a:t>Closing</a:t>
            </a:r>
            <a:endParaRPr lang="ja-JP" altLang="en-US" sz="1080" dirty="0">
              <a:solidFill>
                <a:prstClr val="black"/>
              </a:solidFill>
              <a:latin typeface="ＭＳ Ｐゴシック" panose="020B0600070205080204" pitchFamily="50" charset="-128"/>
              <a:ea typeface="ＭＳ Ｐゴシック" panose="020B0600070205080204" pitchFamily="50" charset="-128"/>
            </a:endParaRPr>
          </a:p>
        </p:txBody>
      </p:sp>
      <p:sp>
        <p:nvSpPr>
          <p:cNvPr id="9" name="テキスト ボックス 8">
            <a:extLst>
              <a:ext uri="{FF2B5EF4-FFF2-40B4-BE49-F238E27FC236}">
                <a16:creationId xmlns:a16="http://schemas.microsoft.com/office/drawing/2014/main" id="{7DA2F222-5548-BF7E-4933-9BE9B12DAF2D}"/>
              </a:ext>
            </a:extLst>
          </p:cNvPr>
          <p:cNvSpPr txBox="1"/>
          <p:nvPr/>
        </p:nvSpPr>
        <p:spPr>
          <a:xfrm>
            <a:off x="254218" y="4152705"/>
            <a:ext cx="1117381" cy="415498"/>
          </a:xfrm>
          <a:prstGeom prst="rect">
            <a:avLst/>
          </a:prstGeom>
          <a:noFill/>
        </p:spPr>
        <p:txBody>
          <a:bodyPr wrap="square" rtlCol="0">
            <a:spAutoFit/>
          </a:bodyPr>
          <a:lstStyle/>
          <a:p>
            <a:pPr algn="ctr" defTabSz="685800">
              <a:buClrTx/>
            </a:pPr>
            <a:r>
              <a:rPr kumimoji="1" lang="en-US" altLang="ja-JP" sz="1680" kern="1200" noProof="1">
                <a:solidFill>
                  <a:prstClr val="black"/>
                </a:solidFill>
                <a:latin typeface="ＭＳ Ｐゴシック" panose="020B0600070205080204" pitchFamily="50" charset="-128"/>
                <a:ea typeface="ＭＳ Ｐゴシック" panose="020B0600070205080204" pitchFamily="50" charset="-128"/>
                <a:cs typeface="+mn-cs"/>
              </a:rPr>
              <a:t>3</a:t>
            </a:r>
            <a:r>
              <a:rPr kumimoji="1" lang="en-US" altLang="ja-JP" sz="1680" kern="1200" baseline="30000" noProof="1">
                <a:solidFill>
                  <a:prstClr val="black"/>
                </a:solidFill>
                <a:latin typeface="ＭＳ Ｐゴシック" panose="020B0600070205080204" pitchFamily="50" charset="-128"/>
                <a:ea typeface="ＭＳ Ｐゴシック" panose="020B0600070205080204" pitchFamily="50" charset="-128"/>
                <a:cs typeface="+mn-cs"/>
              </a:rPr>
              <a:t>rd</a:t>
            </a:r>
            <a:r>
              <a:rPr kumimoji="1" lang="en-US" altLang="ja-JP" sz="1680" kern="1200" noProof="1">
                <a:solidFill>
                  <a:prstClr val="black"/>
                </a:solidFill>
                <a:latin typeface="ＭＳ Ｐゴシック" panose="020B0600070205080204" pitchFamily="50" charset="-128"/>
                <a:ea typeface="ＭＳ Ｐゴシック" panose="020B0600070205080204" pitchFamily="50" charset="-128"/>
                <a:cs typeface="+mn-cs"/>
              </a:rPr>
              <a:t> Part</a:t>
            </a:r>
            <a:endParaRPr kumimoji="1" lang="ja-JP" altLang="en-US" sz="1680" kern="1200" dirty="0">
              <a:solidFill>
                <a:prstClr val="black"/>
              </a:solidFill>
              <a:latin typeface="ＭＳ Ｐゴシック" panose="020B0600070205080204" pitchFamily="50" charset="-128"/>
              <a:ea typeface="ＭＳ Ｐゴシック" panose="020B0600070205080204" pitchFamily="50" charset="-128"/>
              <a:cs typeface="+mn-cs"/>
            </a:endParaRPr>
          </a:p>
        </p:txBody>
      </p:sp>
      <p:sp>
        <p:nvSpPr>
          <p:cNvPr id="10" name="テキスト ボックス 9">
            <a:extLst>
              <a:ext uri="{FF2B5EF4-FFF2-40B4-BE49-F238E27FC236}">
                <a16:creationId xmlns:a16="http://schemas.microsoft.com/office/drawing/2014/main" id="{C319522B-1312-D1D2-8448-407825473267}"/>
              </a:ext>
            </a:extLst>
          </p:cNvPr>
          <p:cNvSpPr txBox="1"/>
          <p:nvPr/>
        </p:nvSpPr>
        <p:spPr>
          <a:xfrm>
            <a:off x="3773378" y="2613691"/>
            <a:ext cx="1597244" cy="276999"/>
          </a:xfrm>
          <a:prstGeom prst="rect">
            <a:avLst/>
          </a:prstGeom>
          <a:noFill/>
        </p:spPr>
        <p:txBody>
          <a:bodyPr wrap="square" rtlCol="0">
            <a:spAutoFit/>
          </a:bodyPr>
          <a:lstStyle/>
          <a:p>
            <a:pPr algn="ctr" defTabSz="685800">
              <a:buClrTx/>
            </a:pPr>
            <a:r>
              <a:rPr kumimoji="1" lang="en-US" altLang="ja-JP" sz="960" kern="1200" noProof="1">
                <a:solidFill>
                  <a:prstClr val="black"/>
                </a:solidFill>
                <a:latin typeface="ＭＳ Ｐゴシック" panose="020B0600070205080204" pitchFamily="50" charset="-128"/>
                <a:ea typeface="ＭＳ Ｐゴシック" panose="020B0600070205080204" pitchFamily="50" charset="-128"/>
                <a:cs typeface="+mn-cs"/>
              </a:rPr>
              <a:t>(10-minute break)</a:t>
            </a:r>
            <a:endParaRPr kumimoji="1" lang="ja-JP" altLang="en-US" sz="960" kern="1200" dirty="0">
              <a:solidFill>
                <a:prstClr val="black"/>
              </a:solidFill>
              <a:latin typeface="ＭＳ Ｐゴシック" panose="020B0600070205080204" pitchFamily="50" charset="-128"/>
              <a:ea typeface="ＭＳ Ｐゴシック" panose="020B0600070205080204" pitchFamily="50" charset="-128"/>
              <a:cs typeface="+mn-cs"/>
            </a:endParaRPr>
          </a:p>
        </p:txBody>
      </p:sp>
      <p:sp>
        <p:nvSpPr>
          <p:cNvPr id="11" name="テキスト ボックス 10">
            <a:extLst>
              <a:ext uri="{FF2B5EF4-FFF2-40B4-BE49-F238E27FC236}">
                <a16:creationId xmlns:a16="http://schemas.microsoft.com/office/drawing/2014/main" id="{E57A20FB-19D3-EC5F-A3EA-D1DC13032762}"/>
              </a:ext>
            </a:extLst>
          </p:cNvPr>
          <p:cNvSpPr txBox="1"/>
          <p:nvPr/>
        </p:nvSpPr>
        <p:spPr>
          <a:xfrm>
            <a:off x="3775350" y="3845026"/>
            <a:ext cx="1597244" cy="276999"/>
          </a:xfrm>
          <a:prstGeom prst="rect">
            <a:avLst/>
          </a:prstGeom>
          <a:noFill/>
        </p:spPr>
        <p:txBody>
          <a:bodyPr wrap="square" rtlCol="0">
            <a:spAutoFit/>
          </a:bodyPr>
          <a:lstStyle/>
          <a:p>
            <a:pPr algn="ctr" defTabSz="685800">
              <a:buClrTx/>
            </a:pPr>
            <a:r>
              <a:rPr kumimoji="1" lang="en-US" altLang="ja-JP" sz="960" kern="1200" noProof="1">
                <a:solidFill>
                  <a:prstClr val="black"/>
                </a:solidFill>
                <a:latin typeface="ＭＳ Ｐゴシック" panose="020B0600070205080204" pitchFamily="50" charset="-128"/>
                <a:ea typeface="ＭＳ Ｐゴシック" panose="020B0600070205080204" pitchFamily="50" charset="-128"/>
                <a:cs typeface="+mn-cs"/>
              </a:rPr>
              <a:t>(10-minute break)</a:t>
            </a:r>
            <a:endParaRPr kumimoji="1" lang="ja-JP" altLang="en-US" sz="960" kern="1200" dirty="0">
              <a:solidFill>
                <a:prstClr val="black"/>
              </a:solidFill>
              <a:latin typeface="ＭＳ Ｐゴシック" panose="020B0600070205080204" pitchFamily="50" charset="-128"/>
              <a:ea typeface="ＭＳ Ｐゴシック" panose="020B0600070205080204" pitchFamily="50" charset="-128"/>
              <a:cs typeface="+mn-cs"/>
            </a:endParaRPr>
          </a:p>
        </p:txBody>
      </p:sp>
      <p:sp>
        <p:nvSpPr>
          <p:cNvPr id="5" name="Rectangle 4">
            <a:extLst>
              <a:ext uri="{FF2B5EF4-FFF2-40B4-BE49-F238E27FC236}">
                <a16:creationId xmlns:a16="http://schemas.microsoft.com/office/drawing/2014/main" id="{8E79FFF4-D588-16DB-3C6D-006AFA212CA6}"/>
              </a:ext>
            </a:extLst>
          </p:cNvPr>
          <p:cNvSpPr/>
          <p:nvPr/>
        </p:nvSpPr>
        <p:spPr>
          <a:xfrm>
            <a:off x="1627909" y="2978727"/>
            <a:ext cx="6823364" cy="464128"/>
          </a:xfrm>
          <a:prstGeom prst="rect">
            <a:avLst/>
          </a:prstGeom>
          <a:noFill/>
          <a:ln/>
        </p:spPr>
        <p:style>
          <a:lnRef idx="2">
            <a:schemeClr val="accent3"/>
          </a:lnRef>
          <a:fillRef idx="1">
            <a:schemeClr val="lt1"/>
          </a:fillRef>
          <a:effectRef idx="0">
            <a:schemeClr val="accent3"/>
          </a:effectRef>
          <a:fontRef idx="minor">
            <a:schemeClr val="dk1"/>
          </a:fontRef>
        </p:style>
        <p:txBody>
          <a:bodyPr rtlCol="0" anchor="ctr">
            <a:normAutofit/>
          </a:bodyPr>
          <a:lstStyle/>
          <a:p>
            <a:pPr algn="ctr"/>
            <a:endParaRPr kumimoji="1" lang="ja-JP" altLang="en-US" dirty="0"/>
          </a:p>
        </p:txBody>
      </p:sp>
    </p:spTree>
    <p:extLst>
      <p:ext uri="{BB962C8B-B14F-4D97-AF65-F5344CB8AC3E}">
        <p14:creationId xmlns:p14="http://schemas.microsoft.com/office/powerpoint/2010/main" val="3952594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2E76D-4251-730E-D89A-4829F5AE1175}"/>
              </a:ext>
            </a:extLst>
          </p:cNvPr>
          <p:cNvSpPr>
            <a:spLocks noGrp="1"/>
          </p:cNvSpPr>
          <p:nvPr>
            <p:ph type="title"/>
          </p:nvPr>
        </p:nvSpPr>
        <p:spPr/>
        <p:txBody>
          <a:bodyPr/>
          <a:lstStyle/>
          <a:p>
            <a:endParaRPr kumimoji="1" lang="ja-JP" altLang="en-US"/>
          </a:p>
        </p:txBody>
      </p:sp>
      <p:pic>
        <p:nvPicPr>
          <p:cNvPr id="6" name="Picture 5" descr="A screenshot of a computer  Description automatically generated">
            <a:extLst>
              <a:ext uri="{FF2B5EF4-FFF2-40B4-BE49-F238E27FC236}">
                <a16:creationId xmlns:a16="http://schemas.microsoft.com/office/drawing/2014/main" id="{AAB1A2E3-293F-CFFB-5652-3AFEA7C1644E}"/>
              </a:ext>
            </a:extLst>
          </p:cNvPr>
          <p:cNvPicPr>
            <a:picLocks noChangeAspect="1"/>
          </p:cNvPicPr>
          <p:nvPr/>
        </p:nvPicPr>
        <p:blipFill>
          <a:blip r:embed="rId2"/>
          <a:stretch>
            <a:fillRect/>
          </a:stretch>
        </p:blipFill>
        <p:spPr>
          <a:xfrm>
            <a:off x="16585" y="0"/>
            <a:ext cx="9110829" cy="5143500"/>
          </a:xfrm>
          <a:prstGeom prst="rect">
            <a:avLst/>
          </a:prstGeom>
        </p:spPr>
      </p:pic>
      <p:sp>
        <p:nvSpPr>
          <p:cNvPr id="7" name="Rectangle 6">
            <a:extLst>
              <a:ext uri="{FF2B5EF4-FFF2-40B4-BE49-F238E27FC236}">
                <a16:creationId xmlns:a16="http://schemas.microsoft.com/office/drawing/2014/main" id="{780768C0-BA2F-F4C5-84E0-4E493877E046}"/>
              </a:ext>
            </a:extLst>
          </p:cNvPr>
          <p:cNvSpPr/>
          <p:nvPr/>
        </p:nvSpPr>
        <p:spPr>
          <a:xfrm>
            <a:off x="2549235" y="2902527"/>
            <a:ext cx="6276110" cy="256309"/>
          </a:xfrm>
          <a:prstGeom prst="rect">
            <a:avLst/>
          </a:prstGeom>
          <a:noFill/>
          <a:ln/>
        </p:spPr>
        <p:style>
          <a:lnRef idx="2">
            <a:schemeClr val="accent3"/>
          </a:lnRef>
          <a:fillRef idx="1">
            <a:schemeClr val="lt1"/>
          </a:fillRef>
          <a:effectRef idx="0">
            <a:schemeClr val="accent3"/>
          </a:effectRef>
          <a:fontRef idx="minor">
            <a:schemeClr val="dk1"/>
          </a:fontRef>
        </p:style>
        <p:txBody>
          <a:bodyPr rtlCol="0" anchor="ctr">
            <a:normAutofit lnSpcReduction="10000"/>
          </a:bodyPr>
          <a:lstStyle/>
          <a:p>
            <a:pPr algn="ctr"/>
            <a:endParaRPr kumimoji="1" lang="ja-JP" altLang="en-US" dirty="0"/>
          </a:p>
        </p:txBody>
      </p:sp>
      <p:sp>
        <p:nvSpPr>
          <p:cNvPr id="8" name="TextBox 7">
            <a:extLst>
              <a:ext uri="{FF2B5EF4-FFF2-40B4-BE49-F238E27FC236}">
                <a16:creationId xmlns:a16="http://schemas.microsoft.com/office/drawing/2014/main" id="{2AD05E54-BC74-5C0E-0692-6017605B9C23}"/>
              </a:ext>
            </a:extLst>
          </p:cNvPr>
          <p:cNvSpPr txBox="1"/>
          <p:nvPr/>
        </p:nvSpPr>
        <p:spPr>
          <a:xfrm>
            <a:off x="376582" y="2493818"/>
            <a:ext cx="2037737" cy="307777"/>
          </a:xfrm>
          <a:prstGeom prst="rect">
            <a:avLst/>
          </a:prstGeom>
          <a:solidFill>
            <a:srgbClr val="FFFF00"/>
          </a:solidFill>
        </p:spPr>
        <p:txBody>
          <a:bodyPr wrap="none" rtlCol="0">
            <a:spAutoFit/>
          </a:bodyPr>
          <a:lstStyle/>
          <a:p>
            <a:r>
              <a:rPr kumimoji="1" lang="en-US" altLang="ja-JP" b="1" noProof="1">
                <a:solidFill>
                  <a:schemeClr val="tx1"/>
                </a:solidFill>
              </a:rPr>
              <a:t>BREAKOUT Sessions</a:t>
            </a:r>
            <a:endParaRPr kumimoji="1" lang="ja-JP" altLang="en-US" b="1" dirty="0">
              <a:solidFill>
                <a:schemeClr val="tx1"/>
              </a:solidFill>
            </a:endParaRPr>
          </a:p>
        </p:txBody>
      </p:sp>
      <p:sp>
        <p:nvSpPr>
          <p:cNvPr id="9" name="TextBox 8">
            <a:extLst>
              <a:ext uri="{FF2B5EF4-FFF2-40B4-BE49-F238E27FC236}">
                <a16:creationId xmlns:a16="http://schemas.microsoft.com/office/drawing/2014/main" id="{B9E286A8-49F5-6E91-B948-F3B77407F828}"/>
              </a:ext>
            </a:extLst>
          </p:cNvPr>
          <p:cNvSpPr txBox="1"/>
          <p:nvPr/>
        </p:nvSpPr>
        <p:spPr>
          <a:xfrm>
            <a:off x="587130" y="3394363"/>
            <a:ext cx="1896673" cy="307777"/>
          </a:xfrm>
          <a:prstGeom prst="rect">
            <a:avLst/>
          </a:prstGeom>
          <a:solidFill>
            <a:srgbClr val="FFFF00"/>
          </a:solidFill>
        </p:spPr>
        <p:txBody>
          <a:bodyPr wrap="none" rtlCol="0">
            <a:spAutoFit/>
          </a:bodyPr>
          <a:lstStyle/>
          <a:p>
            <a:r>
              <a:rPr kumimoji="1" lang="en-US" altLang="ja-JP" b="1" noProof="1">
                <a:solidFill>
                  <a:schemeClr val="tx1"/>
                </a:solidFill>
              </a:rPr>
              <a:t>Streaming Sessions</a:t>
            </a:r>
            <a:endParaRPr kumimoji="1" lang="ja-JP" altLang="en-US" b="1" dirty="0">
              <a:solidFill>
                <a:schemeClr val="tx1"/>
              </a:solidFill>
            </a:endParaRPr>
          </a:p>
        </p:txBody>
      </p:sp>
    </p:spTree>
    <p:extLst>
      <p:ext uri="{BB962C8B-B14F-4D97-AF65-F5344CB8AC3E}">
        <p14:creationId xmlns:p14="http://schemas.microsoft.com/office/powerpoint/2010/main" val="3752650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Google Shape;38;p1"/>
          <p:cNvSpPr txBox="1">
            <a:spLocks noGrp="1"/>
          </p:cNvSpPr>
          <p:nvPr>
            <p:ph type="ctrTitle"/>
          </p:nvPr>
        </p:nvSpPr>
        <p:spPr>
          <a:xfrm>
            <a:off x="598098" y="1226378"/>
            <a:ext cx="7825466" cy="1894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Clr>
                <a:schemeClr val="lt1"/>
              </a:buClr>
              <a:buSzPts val="4200"/>
              <a:buNone/>
            </a:pPr>
            <a:r>
              <a:rPr lang="en-US" altLang="ja-JP" noProof="1"/>
              <a:t>Introducing</a:t>
            </a:r>
            <a:r>
              <a:rPr lang="en-US" altLang="ja-JP" dirty="0"/>
              <a:t> </a:t>
            </a:r>
            <a:br>
              <a:rPr lang="en-US" dirty="0"/>
            </a:br>
            <a:r>
              <a:rPr lang="en-US" noProof="1"/>
              <a:t>OpenChain Japan SBOM subgroup</a:t>
            </a:r>
            <a:endParaRPr dirty="0"/>
          </a:p>
        </p:txBody>
      </p:sp>
      <p:sp>
        <p:nvSpPr>
          <p:cNvPr id="39" name="Google Shape;39;p1"/>
          <p:cNvSpPr txBox="1">
            <a:spLocks noGrp="1"/>
          </p:cNvSpPr>
          <p:nvPr>
            <p:ph type="subTitle" idx="1"/>
          </p:nvPr>
        </p:nvSpPr>
        <p:spPr>
          <a:xfrm>
            <a:off x="598100" y="3256956"/>
            <a:ext cx="4974881" cy="432900"/>
          </a:xfrm>
          <a:prstGeom prst="rect">
            <a:avLst/>
          </a:prstGeom>
          <a:noFill/>
          <a:ln>
            <a:noFill/>
          </a:ln>
        </p:spPr>
        <p:txBody>
          <a:bodyPr spcFirstLastPara="1" wrap="square" lIns="91425" tIns="91425" rIns="91425" bIns="91425" anchor="t" anchorCtr="0">
            <a:normAutofit lnSpcReduction="10000"/>
          </a:bodyPr>
          <a:lstStyle/>
          <a:p>
            <a:pPr marL="457200" lvl="0" indent="-342900" algn="l" rtl="0">
              <a:lnSpc>
                <a:spcPct val="100000"/>
              </a:lnSpc>
              <a:spcBef>
                <a:spcPts val="0"/>
              </a:spcBef>
              <a:spcAft>
                <a:spcPts val="0"/>
              </a:spcAft>
              <a:buClr>
                <a:schemeClr val="lt1"/>
              </a:buClr>
              <a:buSzPct val="108108"/>
              <a:buNone/>
            </a:pPr>
            <a:r>
              <a:rPr lang="en-US" noProof="1"/>
              <a:t>2023/07/11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2"/>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ct val="111111"/>
              <a:buNone/>
            </a:pPr>
            <a:r>
              <a:rPr lang="en-US" noProof="1">
                <a:latin typeface="Arial"/>
                <a:ea typeface="Arial"/>
                <a:cs typeface="Arial"/>
                <a:sym typeface="Arial"/>
              </a:rPr>
              <a:t>Breakout Session Schedule</a:t>
            </a:r>
            <a:endParaRPr>
              <a:latin typeface="Arial"/>
              <a:ea typeface="Arial"/>
              <a:cs typeface="Arial"/>
              <a:sym typeface="Arial"/>
            </a:endParaRPr>
          </a:p>
        </p:txBody>
      </p:sp>
      <p:sp>
        <p:nvSpPr>
          <p:cNvPr id="45" name="Google Shape;45;p2"/>
          <p:cNvSpPr txBox="1">
            <a:spLocks noGrp="1"/>
          </p:cNvSpPr>
          <p:nvPr>
            <p:ph type="body" idx="1"/>
          </p:nvPr>
        </p:nvSpPr>
        <p:spPr>
          <a:xfrm>
            <a:off x="280350" y="1266450"/>
            <a:ext cx="8520600" cy="3339000"/>
          </a:xfrm>
          <a:prstGeom prst="rect">
            <a:avLst/>
          </a:prstGeom>
          <a:noFill/>
          <a:ln>
            <a:noFill/>
          </a:ln>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Font typeface="Arial"/>
              <a:buAutoNum type="arabicPeriod"/>
            </a:pPr>
            <a:r>
              <a:rPr lang="en-US" noProof="1">
                <a:latin typeface="Arial"/>
                <a:ea typeface="Arial"/>
                <a:cs typeface="Arial"/>
                <a:sym typeface="Arial"/>
              </a:rPr>
              <a:t>Introducing SBOM Subgroups</a:t>
            </a:r>
            <a:r>
              <a:rPr lang="en-US" dirty="0">
                <a:latin typeface="Arial"/>
                <a:ea typeface="Arial"/>
                <a:cs typeface="Arial"/>
                <a:sym typeface="Arial"/>
              </a:rPr>
              <a:t>					</a:t>
            </a:r>
            <a:r>
              <a:rPr lang="en-US" noProof="1">
                <a:latin typeface="Arial"/>
                <a:ea typeface="Arial"/>
                <a:cs typeface="Arial"/>
                <a:sym typeface="Arial"/>
              </a:rPr>
              <a:t>5min</a:t>
            </a:r>
            <a:br>
              <a:rPr lang="en-US" dirty="0">
                <a:latin typeface="Arial"/>
                <a:ea typeface="Arial"/>
                <a:cs typeface="Arial"/>
                <a:sym typeface="Arial"/>
              </a:rPr>
            </a:br>
            <a:r>
              <a:rPr lang="en-US" noProof="1">
                <a:latin typeface="Arial"/>
                <a:ea typeface="Arial"/>
                <a:cs typeface="Arial"/>
                <a:sym typeface="Arial"/>
              </a:rPr>
              <a:t>Renesas Electronics Corporation</a:t>
            </a:r>
            <a:r>
              <a:rPr lang="en-US" noProof="1"/>
              <a:t>	</a:t>
            </a:r>
            <a:r>
              <a:rPr lang="en-US" altLang="ja-JP" noProof="1">
                <a:latin typeface="Arial"/>
                <a:ea typeface="Arial"/>
                <a:cs typeface="Arial"/>
                <a:sym typeface="Arial"/>
              </a:rPr>
              <a:t>Yoshiyuki Ito</a:t>
            </a:r>
            <a:endParaRPr dirty="0">
              <a:latin typeface="Arial"/>
              <a:ea typeface="Arial"/>
              <a:cs typeface="Arial"/>
              <a:sym typeface="Arial"/>
            </a:endParaRPr>
          </a:p>
          <a:p>
            <a:pPr marL="457200" lvl="0" indent="-342900" algn="l" rtl="0">
              <a:lnSpc>
                <a:spcPct val="150000"/>
              </a:lnSpc>
              <a:spcBef>
                <a:spcPts val="0"/>
              </a:spcBef>
              <a:spcAft>
                <a:spcPts val="0"/>
              </a:spcAft>
              <a:buSzPts val="1800"/>
              <a:buFont typeface="Arial"/>
              <a:buAutoNum type="arabicPeriod"/>
            </a:pPr>
            <a:r>
              <a:rPr lang="en-US" noProof="1">
                <a:latin typeface="Arial"/>
                <a:ea typeface="Arial"/>
                <a:cs typeface="Arial"/>
                <a:sym typeface="Arial"/>
              </a:rPr>
              <a:t>Introducing SPDX Lite v2.3 and the </a:t>
            </a:r>
            <a:r>
              <a:rPr lang="en-US" noProof="1"/>
              <a:t>next step</a:t>
            </a:r>
            <a:r>
              <a:rPr lang="en-US" dirty="0">
                <a:latin typeface="Arial"/>
                <a:ea typeface="Arial"/>
                <a:cs typeface="Arial"/>
                <a:sym typeface="Arial"/>
              </a:rPr>
              <a:t>				</a:t>
            </a:r>
            <a:r>
              <a:rPr lang="en-US" noProof="1">
                <a:latin typeface="Arial"/>
                <a:ea typeface="Arial"/>
                <a:cs typeface="Arial"/>
                <a:sym typeface="Arial"/>
              </a:rPr>
              <a:t>10min</a:t>
            </a:r>
            <a:br>
              <a:rPr lang="en-US" dirty="0">
                <a:latin typeface="Arial"/>
                <a:ea typeface="Arial"/>
                <a:cs typeface="Arial"/>
                <a:sym typeface="Arial"/>
              </a:rPr>
            </a:br>
            <a:r>
              <a:rPr lang="en-US" noProof="1">
                <a:extLst>
                  <a:ext uri="http://customooxmlschemas.google.com/">
                    <go:slidesCustomData xmlns:o="urn:schemas-microsoft-com:office:office" xmlns:dgm="http://schemas.openxmlformats.org/drawingml/2006/diagram" xmlns:go="http://customooxmlschemas.google.com/" xmlns:mv="urn:schemas-microsoft-com:mac:vml" xmlns:c="http://schemas.openxmlformats.org/drawingml/2006/chart" xmlns:com="http://schemas.openxmlformats.org/drawingml/2006/compatibility" xmlns:v="urn:schemas-microsoft-com:vml" xmlns:mc="http://schemas.openxmlformats.org/markup-compatibility/2006" xmlns:p15="http://schemas.microsoft.com/office/powerpoint/2012/main" xmlns:p14="http://schemas.microsoft.com/office/powerpoint/2010/main" xmlns:ahyp="http://schemas.microsoft.com/office/drawing/2018/hyperlinkcolor" xmlns:pvml="urn:schemas-microsoft-com:office:powerpoint" xmlns="" textRoundtripDataId="0"/>
                  </a:ext>
                </a:extLst>
              </a:rPr>
              <a:t>Olympus</a:t>
            </a:r>
            <a:r>
              <a:rPr lang="en-US" noProof="1">
                <a:latin typeface="Arial"/>
                <a:ea typeface="Arial"/>
                <a:cs typeface="Arial"/>
                <a:sym typeface="Arial"/>
              </a:rPr>
              <a:t> Corporation</a:t>
            </a:r>
            <a:r>
              <a:rPr lang="en-US"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 		</a:t>
            </a:r>
            <a:r>
              <a:rPr lang="en-US" noProof="1">
                <a:extLst>
                  <a:ext uri="http://customooxmlschemas.google.com/">
                    <go:slidesCustomData xmlns:o="urn:schemas-microsoft-com:office:office" xmlns:dgm="http://schemas.openxmlformats.org/drawingml/2006/diagram" xmlns:go="http://customooxmlschemas.google.com/" xmlns:mv="urn:schemas-microsoft-com:mac:vml" xmlns:c="http://schemas.openxmlformats.org/drawingml/2006/chart" xmlns:com="http://schemas.openxmlformats.org/drawingml/2006/compatibility" xmlns:v="urn:schemas-microsoft-com:vml" xmlns:mc="http://schemas.openxmlformats.org/markup-compatibility/2006" xmlns:p15="http://schemas.microsoft.com/office/powerpoint/2012/main" xmlns:p14="http://schemas.microsoft.com/office/powerpoint/2010/main" xmlns:ahyp="http://schemas.microsoft.com/office/drawing/2018/hyperlinkcolor" xmlns:pvml="urn:schemas-microsoft-com:office:powerpoint" xmlns="" textRoundtripDataId="0"/>
                  </a:ext>
                </a:extLst>
              </a:rPr>
              <a:t>Satoru Koizumi</a:t>
            </a:r>
            <a:endParaRPr dirty="0"/>
          </a:p>
          <a:p>
            <a:pPr marL="457200" lvl="0" indent="-342900" algn="l" rtl="0">
              <a:lnSpc>
                <a:spcPct val="150000"/>
              </a:lnSpc>
              <a:spcBef>
                <a:spcPts val="0"/>
              </a:spcBef>
              <a:spcAft>
                <a:spcPts val="0"/>
              </a:spcAft>
              <a:buSzPts val="1800"/>
              <a:buFont typeface="Arial"/>
              <a:buAutoNum type="arabicPeriod"/>
            </a:pPr>
            <a:r>
              <a:rPr lang="en-US" noProof="1">
                <a:latin typeface="Arial"/>
                <a:ea typeface="Arial"/>
                <a:cs typeface="Arial"/>
                <a:sym typeface="Arial"/>
              </a:rPr>
              <a:t>Introduction to SPDX v3.0 and invitation to join the SPDX WG Community</a:t>
            </a:r>
            <a:r>
              <a:rPr lang="en-US" dirty="0">
                <a:latin typeface="Arial"/>
                <a:ea typeface="Arial"/>
                <a:cs typeface="Arial"/>
                <a:sym typeface="Arial"/>
              </a:rPr>
              <a:t>	</a:t>
            </a:r>
            <a:r>
              <a:rPr lang="en-US" noProof="1">
                <a:latin typeface="Arial"/>
                <a:ea typeface="Arial"/>
                <a:cs typeface="Arial"/>
                <a:sym typeface="Arial"/>
              </a:rPr>
              <a:t>15min</a:t>
            </a:r>
            <a:br>
              <a:rPr lang="en-US" dirty="0">
                <a:latin typeface="Arial"/>
                <a:ea typeface="Arial"/>
                <a:cs typeface="Arial"/>
                <a:sym typeface="Arial"/>
              </a:rPr>
            </a:br>
            <a:r>
              <a:rPr lang="en-US" noProof="1"/>
              <a:t>Cybertrust</a:t>
            </a:r>
            <a:r>
              <a:rPr lang="en-US" noProof="1">
                <a:latin typeface="Arial"/>
                <a:ea typeface="Arial"/>
                <a:cs typeface="Arial"/>
                <a:sym typeface="Arial"/>
              </a:rPr>
              <a:t> Japan Co., Ltd.</a:t>
            </a:r>
            <a:r>
              <a:rPr lang="en-US" dirty="0"/>
              <a:t>		</a:t>
            </a:r>
            <a:r>
              <a:rPr lang="en-US" noProof="1"/>
              <a:t>Yumi Tomita</a:t>
            </a:r>
            <a:br>
              <a:rPr lang="en-US" dirty="0"/>
            </a:br>
            <a:r>
              <a:rPr lang="en-US" noProof="1"/>
              <a:t>Sony Group Corporation</a:t>
            </a:r>
            <a:r>
              <a:rPr lang="en-US"/>
              <a:t>		</a:t>
            </a:r>
            <a:r>
              <a:rPr lang="en-US" noProof="1"/>
              <a:t>Norio Koboda</a:t>
            </a:r>
            <a:endParaRPr dirty="0"/>
          </a:p>
        </p:txBody>
      </p:sp>
      <p:sp>
        <p:nvSpPr>
          <p:cNvPr id="46" name="Google Shape;46;p2"/>
          <p:cNvSpPr txBox="1"/>
          <p:nvPr/>
        </p:nvSpPr>
        <p:spPr>
          <a:xfrm>
            <a:off x="5227345" y="413750"/>
            <a:ext cx="3700500" cy="4985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80" b="1" i="0" u="sng" strike="noStrike" cap="none" noProof="1">
                <a:solidFill>
                  <a:srgbClr val="000000"/>
                </a:solidFill>
              </a:rPr>
              <a:t>Dear Participants,</a:t>
            </a:r>
            <a:endParaRPr sz="880" b="1" i="0" u="sng" strike="noStrike" cap="none" dirty="0">
              <a:solidFill>
                <a:srgbClr val="000000"/>
              </a:solidFill>
            </a:endParaRPr>
          </a:p>
          <a:p>
            <a:pPr marL="0" marR="0" lvl="0" indent="0" algn="l" rtl="0">
              <a:lnSpc>
                <a:spcPct val="100000"/>
              </a:lnSpc>
              <a:spcBef>
                <a:spcPts val="0"/>
              </a:spcBef>
              <a:spcAft>
                <a:spcPts val="0"/>
              </a:spcAft>
              <a:buNone/>
            </a:pPr>
            <a:r>
              <a:rPr lang="en-US" sz="880" noProof="1"/>
              <a:t>Please ask your </a:t>
            </a:r>
            <a:r>
              <a:rPr lang="en-US" sz="880" b="0" i="0" u="none" strike="noStrike" cap="none" noProof="1">
                <a:solidFill>
                  <a:srgbClr val="000000"/>
                </a:solidFill>
                <a:latin typeface="Arial"/>
                <a:ea typeface="Arial"/>
                <a:cs typeface="Arial"/>
                <a:sym typeface="Arial"/>
              </a:rPr>
              <a:t>questions</a:t>
            </a:r>
            <a:r>
              <a:rPr lang="en-US" sz="880" noProof="1"/>
              <a:t> in the chat box.</a:t>
            </a:r>
            <a:endParaRPr sz="880" dirty="0"/>
          </a:p>
          <a:p>
            <a:pPr marL="0" marR="0" lvl="0" indent="0" algn="l" rtl="0">
              <a:lnSpc>
                <a:spcPct val="100000"/>
              </a:lnSpc>
              <a:spcBef>
                <a:spcPts val="0"/>
              </a:spcBef>
              <a:spcAft>
                <a:spcPts val="0"/>
              </a:spcAft>
              <a:buNone/>
            </a:pPr>
            <a:r>
              <a:rPr lang="en-US" sz="880" noProof="1"/>
              <a:t>Please </a:t>
            </a:r>
            <a:r>
              <a:rPr lang="en-US" sz="880" b="0" i="0" u="none" strike="noStrike" cap="none" noProof="1">
                <a:solidFill>
                  <a:srgbClr val="000000"/>
                </a:solidFill>
                <a:latin typeface="Arial"/>
                <a:ea typeface="Arial"/>
                <a:cs typeface="Arial"/>
                <a:sym typeface="Arial"/>
              </a:rPr>
              <a:t>raise your hand</a:t>
            </a:r>
            <a:r>
              <a:rPr lang="en-US" sz="880" noProof="1"/>
              <a:t> (button) if you wish to speak out.</a:t>
            </a:r>
            <a:endParaRPr sz="1200" dirty="0"/>
          </a:p>
        </p:txBody>
      </p:sp>
      <p:pic>
        <p:nvPicPr>
          <p:cNvPr id="2" name="Picture 1">
            <a:extLst>
              <a:ext uri="{FF2B5EF4-FFF2-40B4-BE49-F238E27FC236}">
                <a16:creationId xmlns:a16="http://schemas.microsoft.com/office/drawing/2014/main" id="{99877090-7F65-5534-8E6E-8E4D57E6E4BB}"/>
              </a:ext>
            </a:extLst>
          </p:cNvPr>
          <p:cNvPicPr>
            <a:picLocks noChangeAspect="1"/>
          </p:cNvPicPr>
          <p:nvPr/>
        </p:nvPicPr>
        <p:blipFill>
          <a:blip r:embed="rId3"/>
          <a:stretch>
            <a:fillRect/>
          </a:stretch>
        </p:blipFill>
        <p:spPr>
          <a:xfrm>
            <a:off x="5498078" y="3136856"/>
            <a:ext cx="3260816" cy="183692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3"/>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ct val="111111"/>
              <a:buNone/>
            </a:pPr>
            <a:r>
              <a:rPr lang="en-US" noProof="1">
                <a:latin typeface="Arial"/>
                <a:ea typeface="Arial"/>
                <a:cs typeface="Arial"/>
                <a:sym typeface="Arial"/>
              </a:rPr>
              <a:t>Introducing SBOM Subgroups</a:t>
            </a:r>
            <a:endParaRPr/>
          </a:p>
        </p:txBody>
      </p:sp>
      <p:sp>
        <p:nvSpPr>
          <p:cNvPr id="52" name="Google Shape;52;p3"/>
          <p:cNvSpPr txBox="1">
            <a:spLocks noGrp="1"/>
          </p:cNvSpPr>
          <p:nvPr>
            <p:ph type="body" idx="1"/>
          </p:nvPr>
        </p:nvSpPr>
        <p:spPr>
          <a:xfrm>
            <a:off x="311700" y="1175999"/>
            <a:ext cx="8520600" cy="3339000"/>
          </a:xfrm>
          <a:prstGeom prst="rect">
            <a:avLst/>
          </a:prstGeom>
          <a:noFill/>
          <a:ln>
            <a:noFill/>
          </a:ln>
        </p:spPr>
        <p:txBody>
          <a:bodyPr spcFirstLastPara="1" wrap="square" lIns="91425" tIns="91425" rIns="91425" bIns="91425" anchor="t" anchorCtr="0">
            <a:normAutofit lnSpcReduction="10000"/>
          </a:bodyPr>
          <a:lstStyle/>
          <a:p>
            <a:pPr marL="457200" lvl="0" indent="-342900" algn="l" rtl="0">
              <a:lnSpc>
                <a:spcPct val="150000"/>
              </a:lnSpc>
              <a:spcBef>
                <a:spcPts val="0"/>
              </a:spcBef>
              <a:spcAft>
                <a:spcPts val="0"/>
              </a:spcAft>
              <a:buSzPts val="1800"/>
              <a:buChar char="●"/>
            </a:pPr>
            <a:r>
              <a:rPr lang="en-US" noProof="1">
                <a:latin typeface="Arial"/>
                <a:ea typeface="Arial"/>
                <a:cs typeface="Arial"/>
                <a:sym typeface="Arial"/>
              </a:rPr>
              <a:t>Overview</a:t>
            </a:r>
            <a:br>
              <a:rPr lang="en-US" dirty="0">
                <a:latin typeface="Arial"/>
                <a:ea typeface="Arial"/>
                <a:cs typeface="Arial"/>
                <a:sym typeface="Arial"/>
              </a:rPr>
            </a:br>
            <a:r>
              <a:rPr lang="en-US" noProof="1">
                <a:latin typeface="Arial"/>
                <a:ea typeface="Arial"/>
                <a:cs typeface="Arial"/>
                <a:sym typeface="Arial"/>
              </a:rPr>
              <a:t>The </a:t>
            </a:r>
            <a:r>
              <a:rPr lang="en-US" sz="1360" noProof="1">
                <a:latin typeface="Arial"/>
                <a:ea typeface="Arial"/>
                <a:cs typeface="Arial"/>
                <a:sym typeface="Arial"/>
              </a:rPr>
              <a:t>SBOM subgroup performs the following activities:</a:t>
            </a:r>
            <a:endParaRPr sz="1360" dirty="0">
              <a:latin typeface="Arial"/>
              <a:ea typeface="Arial"/>
              <a:cs typeface="Arial"/>
              <a:sym typeface="Arial"/>
            </a:endParaRPr>
          </a:p>
          <a:p>
            <a:pPr marL="914400" lvl="1" indent="-317500" algn="l" rtl="0">
              <a:lnSpc>
                <a:spcPct val="150000"/>
              </a:lnSpc>
              <a:spcBef>
                <a:spcPts val="0"/>
              </a:spcBef>
              <a:spcAft>
                <a:spcPts val="0"/>
              </a:spcAft>
              <a:buSzPts val="1400"/>
              <a:buChar char="○"/>
            </a:pPr>
            <a:r>
              <a:rPr lang="en-US" noProof="1">
                <a:latin typeface="Arial"/>
                <a:ea typeface="Arial"/>
                <a:cs typeface="Arial"/>
                <a:sym typeface="Arial"/>
              </a:rPr>
              <a:t>Share and study topics about SBOMs widely with Japanese community members.</a:t>
            </a:r>
            <a:endParaRPr dirty="0">
              <a:latin typeface="Arial"/>
              <a:ea typeface="Arial"/>
              <a:cs typeface="Arial"/>
              <a:sym typeface="Arial"/>
            </a:endParaRPr>
          </a:p>
          <a:p>
            <a:pPr marL="914400" lvl="1" indent="-317500" algn="l" rtl="0">
              <a:lnSpc>
                <a:spcPct val="150000"/>
              </a:lnSpc>
              <a:spcBef>
                <a:spcPts val="0"/>
              </a:spcBef>
              <a:spcAft>
                <a:spcPts val="0"/>
              </a:spcAft>
              <a:buSzPts val="1400"/>
              <a:buChar char="○"/>
            </a:pPr>
            <a:r>
              <a:rPr lang="en-US" noProof="1">
                <a:latin typeface="Arial"/>
                <a:ea typeface="Arial"/>
                <a:cs typeface="Arial"/>
                <a:sym typeface="Arial"/>
              </a:rPr>
              <a:t>Discuss SBOMs that are easy to use for Japanese industry from both OSS license compliance and security perspectives.</a:t>
            </a:r>
            <a:endParaRPr dirty="0">
              <a:latin typeface="Arial"/>
              <a:ea typeface="Arial"/>
              <a:cs typeface="Arial"/>
              <a:sym typeface="Arial"/>
            </a:endParaRPr>
          </a:p>
          <a:p>
            <a:pPr marL="914400" lvl="1" indent="-317500" algn="l" rtl="0">
              <a:lnSpc>
                <a:spcPct val="150000"/>
              </a:lnSpc>
              <a:spcBef>
                <a:spcPts val="0"/>
              </a:spcBef>
              <a:spcAft>
                <a:spcPts val="0"/>
              </a:spcAft>
              <a:buSzPts val="1400"/>
              <a:buChar char="○"/>
            </a:pPr>
            <a:r>
              <a:rPr lang="en-US" noProof="1">
                <a:latin typeface="Arial"/>
                <a:ea typeface="Arial"/>
                <a:cs typeface="Arial"/>
                <a:sym typeface="Arial"/>
              </a:rPr>
              <a:t>Propose and implement SBOMs specifications in cooperation with the SPDX WG.</a:t>
            </a:r>
            <a:endParaRPr dirty="0">
              <a:latin typeface="Arial"/>
              <a:ea typeface="Arial"/>
              <a:cs typeface="Arial"/>
              <a:sym typeface="Arial"/>
            </a:endParaRPr>
          </a:p>
          <a:p>
            <a:pPr marL="457200" lvl="0" indent="-342900" algn="l" rtl="0">
              <a:lnSpc>
                <a:spcPct val="150000"/>
              </a:lnSpc>
              <a:spcBef>
                <a:spcPts val="0"/>
              </a:spcBef>
              <a:spcAft>
                <a:spcPts val="0"/>
              </a:spcAft>
              <a:buSzPts val="1800"/>
              <a:buChar char="●"/>
            </a:pPr>
            <a:r>
              <a:rPr lang="en-US" u="sng" noProof="1">
                <a:solidFill>
                  <a:schemeClr val="hlink"/>
                </a:solidFill>
                <a:latin typeface="Arial"/>
                <a:ea typeface="Arial"/>
                <a:cs typeface="Arial"/>
                <a:sym typeface="Arial"/>
                <a:hlinkClick r:id="rId3"/>
              </a:rPr>
              <a:t>SPDX Lite</a:t>
            </a:r>
            <a:br>
              <a:rPr lang="en-US" dirty="0">
                <a:latin typeface="Arial"/>
                <a:ea typeface="Arial"/>
                <a:cs typeface="Arial"/>
                <a:sym typeface="Arial"/>
              </a:rPr>
            </a:br>
            <a:r>
              <a:rPr lang="en-US" sz="1360" noProof="1">
                <a:latin typeface="Arial"/>
                <a:ea typeface="Arial"/>
                <a:cs typeface="Arial"/>
                <a:sym typeface="Arial"/>
              </a:rPr>
              <a:t>Discuss what are the minimum necessary items from the perspective of OSS license compliance and propose them to the SPDX WG.</a:t>
            </a:r>
            <a:r>
              <a:rPr lang="en-US" noProof="1"/>
              <a:t> </a:t>
            </a:r>
            <a:br>
              <a:rPr lang="en-US" noProof="1"/>
            </a:br>
            <a:r>
              <a:rPr lang="en-US" noProof="1"/>
              <a:t>As a result of  our activities, it has been </a:t>
            </a:r>
            <a:r>
              <a:rPr lang="en-US" sz="1360" noProof="1"/>
              <a:t>a</a:t>
            </a:r>
            <a:r>
              <a:rPr lang="en-US" sz="1360" noProof="1">
                <a:latin typeface="Arial"/>
                <a:ea typeface="Arial"/>
                <a:cs typeface="Arial"/>
                <a:sym typeface="Arial"/>
              </a:rPr>
              <a:t>dopted as an Appendix to the SPDX specification since SPDX v2.2.</a:t>
            </a:r>
            <a:endParaRPr sz="1360" dirty="0">
              <a:latin typeface="Arial"/>
              <a:ea typeface="Arial"/>
              <a:cs typeface="Arial"/>
              <a:sym typeface="Arial"/>
            </a:endParaRPr>
          </a:p>
        </p:txBody>
      </p:sp>
      <p:pic>
        <p:nvPicPr>
          <p:cNvPr id="2" name="Picture 1">
            <a:extLst>
              <a:ext uri="{FF2B5EF4-FFF2-40B4-BE49-F238E27FC236}">
                <a16:creationId xmlns:a16="http://schemas.microsoft.com/office/drawing/2014/main" id="{A7390EB4-A679-6EB3-B22C-4920EC687AAB}"/>
              </a:ext>
            </a:extLst>
          </p:cNvPr>
          <p:cNvPicPr>
            <a:picLocks noChangeAspect="1"/>
          </p:cNvPicPr>
          <p:nvPr/>
        </p:nvPicPr>
        <p:blipFill>
          <a:blip r:embed="rId4"/>
          <a:stretch>
            <a:fillRect/>
          </a:stretch>
        </p:blipFill>
        <p:spPr>
          <a:xfrm>
            <a:off x="5999017" y="196345"/>
            <a:ext cx="2916409" cy="164291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4"/>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ct val="111111"/>
              <a:buNone/>
            </a:pPr>
            <a:r>
              <a:rPr lang="en-US" noProof="1">
                <a:latin typeface="Arial"/>
                <a:ea typeface="Arial"/>
                <a:cs typeface="Arial"/>
                <a:sym typeface="Arial"/>
              </a:rPr>
              <a:t>Introducing SBOM Subgroups</a:t>
            </a:r>
            <a:endParaRPr/>
          </a:p>
        </p:txBody>
      </p:sp>
      <p:sp>
        <p:nvSpPr>
          <p:cNvPr id="58" name="Google Shape;58;p4"/>
          <p:cNvSpPr txBox="1">
            <a:spLocks noGrp="1"/>
          </p:cNvSpPr>
          <p:nvPr>
            <p:ph type="body" idx="1"/>
          </p:nvPr>
        </p:nvSpPr>
        <p:spPr>
          <a:xfrm>
            <a:off x="311700" y="1201136"/>
            <a:ext cx="8520600" cy="3339000"/>
          </a:xfrm>
          <a:prstGeom prst="rect">
            <a:avLst/>
          </a:prstGeom>
          <a:noFill/>
          <a:ln>
            <a:noFill/>
          </a:ln>
        </p:spPr>
        <p:txBody>
          <a:bodyPr spcFirstLastPara="1" wrap="square" lIns="91425" tIns="91425" rIns="91425" bIns="91425" anchor="t" anchorCtr="0">
            <a:normAutofit/>
          </a:bodyPr>
          <a:lstStyle/>
          <a:p>
            <a:pPr marL="457200" lvl="0" indent="-333632" algn="l" rtl="0">
              <a:lnSpc>
                <a:spcPct val="150000"/>
              </a:lnSpc>
              <a:spcBef>
                <a:spcPts val="0"/>
              </a:spcBef>
              <a:spcAft>
                <a:spcPts val="0"/>
              </a:spcAft>
              <a:buSzPct val="121621"/>
              <a:buChar char="●"/>
            </a:pPr>
            <a:r>
              <a:rPr lang="en-US" sz="1400" noProof="1">
                <a:latin typeface="Arial"/>
                <a:ea typeface="Arial"/>
                <a:cs typeface="Arial"/>
                <a:sym typeface="Arial"/>
              </a:rPr>
              <a:t>To get information about SBOM subgroup, OpenChain JWG</a:t>
            </a:r>
            <a:endParaRPr sz="1400" dirty="0"/>
          </a:p>
          <a:p>
            <a:pPr marL="914400" lvl="1" indent="-310291" algn="l" rtl="0">
              <a:lnSpc>
                <a:spcPct val="150000"/>
              </a:lnSpc>
              <a:spcBef>
                <a:spcPts val="0"/>
              </a:spcBef>
              <a:spcAft>
                <a:spcPts val="0"/>
              </a:spcAft>
              <a:buSzPct val="126125"/>
              <a:buChar char="○"/>
            </a:pPr>
            <a:r>
              <a:rPr lang="en-US" sz="1000" noProof="1">
                <a:latin typeface="Arial"/>
                <a:ea typeface="Arial"/>
                <a:cs typeface="Arial"/>
                <a:sym typeface="Arial"/>
              </a:rPr>
              <a:t>Github</a:t>
            </a:r>
            <a:br>
              <a:rPr lang="en-US" sz="1000" dirty="0">
                <a:latin typeface="Arial"/>
                <a:ea typeface="Arial"/>
                <a:cs typeface="Arial"/>
                <a:sym typeface="Arial"/>
              </a:rPr>
            </a:br>
            <a:r>
              <a:rPr lang="en-US" sz="1000" u="sng" noProof="1">
                <a:solidFill>
                  <a:schemeClr val="hlink"/>
                </a:solidFill>
                <a:latin typeface="Arial"/>
                <a:ea typeface="Arial"/>
                <a:cs typeface="Arial"/>
                <a:sym typeface="Arial"/>
                <a:hlinkClick r:id="rId3"/>
              </a:rPr>
              <a:t>OpenChain-JWG/subgroups/sbom-sg at master · OpenChain-Project/OpenChain-JWG · GitHub</a:t>
            </a:r>
            <a:endParaRPr sz="1000" dirty="0">
              <a:latin typeface="Arial"/>
              <a:ea typeface="Arial"/>
              <a:cs typeface="Arial"/>
              <a:sym typeface="Arial"/>
            </a:endParaRPr>
          </a:p>
          <a:p>
            <a:pPr marL="914400" lvl="1" indent="-310291" algn="l" rtl="0">
              <a:lnSpc>
                <a:spcPct val="150000"/>
              </a:lnSpc>
              <a:spcBef>
                <a:spcPts val="0"/>
              </a:spcBef>
              <a:spcAft>
                <a:spcPts val="0"/>
              </a:spcAft>
              <a:buSzPct val="126126"/>
              <a:buChar char="○"/>
            </a:pPr>
            <a:r>
              <a:rPr lang="en-US" sz="1000" noProof="1">
                <a:latin typeface="Arial"/>
                <a:ea typeface="Arial"/>
                <a:cs typeface="Arial"/>
                <a:sym typeface="Arial"/>
              </a:rPr>
              <a:t>Slack</a:t>
            </a:r>
            <a:endParaRPr sz="1100" dirty="0"/>
          </a:p>
          <a:p>
            <a:pPr marL="1371600" lvl="2" indent="-310291" algn="l" rtl="0">
              <a:lnSpc>
                <a:spcPct val="150000"/>
              </a:lnSpc>
              <a:spcBef>
                <a:spcPts val="0"/>
              </a:spcBef>
              <a:spcAft>
                <a:spcPts val="0"/>
              </a:spcAft>
              <a:buSzPct val="126126"/>
              <a:buChar char="■"/>
            </a:pPr>
            <a:r>
              <a:rPr lang="en-US" sz="1000" noProof="1">
                <a:latin typeface="Arial"/>
                <a:ea typeface="Arial"/>
                <a:cs typeface="Arial"/>
                <a:sym typeface="Arial"/>
              </a:rPr>
              <a:t>Join OpenChain JWG Slack</a:t>
            </a:r>
            <a:br>
              <a:rPr lang="en-US" sz="1000" dirty="0">
                <a:latin typeface="Arial"/>
                <a:ea typeface="Arial"/>
                <a:cs typeface="Arial"/>
                <a:sym typeface="Arial"/>
              </a:rPr>
            </a:br>
            <a:r>
              <a:rPr lang="en-US" sz="1000" u="sng" noProof="1">
                <a:solidFill>
                  <a:schemeClr val="hlink"/>
                </a:solidFill>
                <a:latin typeface="Arial"/>
                <a:ea typeface="Arial"/>
                <a:cs typeface="Arial"/>
                <a:sym typeface="Arial"/>
                <a:hlinkClick r:id="rId4"/>
              </a:rPr>
              <a:t>https://join.slack.com/t/openchain-japanwg/shared_invite/zt-1jf0n0zrb-u77QDi9QAOFnoZzU40hA4A</a:t>
            </a:r>
            <a:r>
              <a:rPr lang="en-US" sz="1000" dirty="0">
                <a:latin typeface="Arial"/>
                <a:ea typeface="Arial"/>
                <a:cs typeface="Arial"/>
                <a:sym typeface="Arial"/>
              </a:rPr>
              <a:t> </a:t>
            </a:r>
            <a:endParaRPr sz="1100" dirty="0"/>
          </a:p>
          <a:p>
            <a:pPr marL="1371600" lvl="2" indent="-310291" algn="l" rtl="0">
              <a:lnSpc>
                <a:spcPct val="150000"/>
              </a:lnSpc>
              <a:spcBef>
                <a:spcPts val="0"/>
              </a:spcBef>
              <a:spcAft>
                <a:spcPts val="0"/>
              </a:spcAft>
              <a:buSzPct val="126126"/>
              <a:buChar char="■"/>
            </a:pPr>
            <a:r>
              <a:rPr lang="en-US" sz="1000" noProof="1">
                <a:latin typeface="Arial"/>
                <a:ea typeface="Arial"/>
                <a:cs typeface="Arial"/>
                <a:sym typeface="Arial"/>
              </a:rPr>
              <a:t>Join Public Channel #10_sbom-sg</a:t>
            </a:r>
            <a:br>
              <a:rPr lang="en-US" sz="1000" dirty="0">
                <a:latin typeface="Arial"/>
                <a:ea typeface="Arial"/>
                <a:cs typeface="Arial"/>
                <a:sym typeface="Arial"/>
              </a:rPr>
            </a:br>
            <a:r>
              <a:rPr lang="en-US" sz="1000" u="sng" noProof="1">
                <a:solidFill>
                  <a:schemeClr val="hlink"/>
                </a:solidFill>
                <a:latin typeface="Arial"/>
                <a:ea typeface="Arial"/>
                <a:cs typeface="Arial"/>
                <a:sym typeface="Arial"/>
                <a:hlinkClick r:id="rId5"/>
              </a:rPr>
              <a:t>https://openchain-japanwg.slack.com/archives/CGDAB378R</a:t>
            </a:r>
            <a:r>
              <a:rPr lang="en-US" sz="1000" dirty="0">
                <a:latin typeface="Arial"/>
                <a:ea typeface="Arial"/>
                <a:cs typeface="Arial"/>
                <a:sym typeface="Arial"/>
              </a:rPr>
              <a:t> </a:t>
            </a:r>
            <a:endParaRPr sz="1000" dirty="0">
              <a:latin typeface="Arial"/>
              <a:ea typeface="Arial"/>
              <a:cs typeface="Arial"/>
              <a:sym typeface="Arial"/>
            </a:endParaRPr>
          </a:p>
          <a:p>
            <a:pPr marL="914400" lvl="1" indent="-310291" algn="l" rtl="0">
              <a:lnSpc>
                <a:spcPct val="150000"/>
              </a:lnSpc>
              <a:spcBef>
                <a:spcPts val="0"/>
              </a:spcBef>
              <a:spcAft>
                <a:spcPts val="0"/>
              </a:spcAft>
              <a:buSzPct val="126125"/>
              <a:buChar char="○"/>
            </a:pPr>
            <a:r>
              <a:rPr lang="en-US" sz="1000" noProof="1">
                <a:latin typeface="Arial"/>
                <a:ea typeface="Arial"/>
                <a:cs typeface="Arial"/>
                <a:sym typeface="Arial"/>
              </a:rPr>
              <a:t>ML</a:t>
            </a:r>
            <a:br>
              <a:rPr lang="en-US" sz="1100" dirty="0"/>
            </a:br>
            <a:r>
              <a:rPr lang="en-US" sz="1000" u="sng" noProof="1">
                <a:solidFill>
                  <a:schemeClr val="hlink"/>
                </a:solidFill>
                <a:latin typeface="Arial"/>
                <a:ea typeface="Arial"/>
                <a:cs typeface="Arial"/>
                <a:sym typeface="Arial"/>
                <a:hlinkClick r:id="rId6"/>
              </a:rPr>
              <a:t>japan-sg-sbom@lists.openchainproject.org | Home</a:t>
            </a:r>
            <a:endParaRPr sz="1000" dirty="0">
              <a:latin typeface="Arial"/>
              <a:ea typeface="Arial"/>
              <a:cs typeface="Arial"/>
              <a:sym typeface="Arial"/>
            </a:endParaRPr>
          </a:p>
          <a:p>
            <a:pPr marL="457200" lvl="0" indent="-333632" algn="l" rtl="0">
              <a:lnSpc>
                <a:spcPct val="150000"/>
              </a:lnSpc>
              <a:spcBef>
                <a:spcPts val="0"/>
              </a:spcBef>
              <a:spcAft>
                <a:spcPts val="0"/>
              </a:spcAft>
              <a:buSzPct val="121621"/>
              <a:buChar char="●"/>
            </a:pPr>
            <a:r>
              <a:rPr lang="en-US" sz="1400" noProof="1">
                <a:latin typeface="Arial"/>
                <a:ea typeface="Arial"/>
                <a:cs typeface="Arial"/>
                <a:sym typeface="Arial"/>
              </a:rPr>
              <a:t>To join an SBOM subgroup meeting</a:t>
            </a:r>
            <a:endParaRPr sz="1400" dirty="0">
              <a:latin typeface="Arial"/>
              <a:ea typeface="Arial"/>
              <a:cs typeface="Arial"/>
              <a:sym typeface="Arial"/>
            </a:endParaRPr>
          </a:p>
          <a:p>
            <a:pPr marL="914400" lvl="1" indent="-310291" algn="l" rtl="0">
              <a:lnSpc>
                <a:spcPct val="150000"/>
              </a:lnSpc>
              <a:spcBef>
                <a:spcPts val="0"/>
              </a:spcBef>
              <a:spcAft>
                <a:spcPts val="0"/>
              </a:spcAft>
              <a:buSzPct val="126126"/>
              <a:buChar char="○"/>
            </a:pPr>
            <a:r>
              <a:rPr lang="en-US" sz="1000" b="1" noProof="1">
                <a:solidFill>
                  <a:schemeClr val="accent2"/>
                </a:solidFill>
                <a:latin typeface="Arial"/>
                <a:ea typeface="Arial"/>
                <a:cs typeface="Arial"/>
                <a:sym typeface="Arial"/>
              </a:rPr>
              <a:t>Announce the meeting schedule on the SBOM sg Channel in ML and Slack</a:t>
            </a:r>
            <a:r>
              <a:rPr lang="en-US" sz="1000" noProof="1"/>
              <a:t>. </a:t>
            </a:r>
            <a:br>
              <a:rPr lang="en-US" sz="1000" noProof="1"/>
            </a:br>
            <a:r>
              <a:rPr lang="en-US" sz="1000" noProof="1">
                <a:latin typeface="Arial"/>
                <a:ea typeface="Arial"/>
                <a:cs typeface="Arial"/>
                <a:sym typeface="Arial"/>
              </a:rPr>
              <a:t>Usually</a:t>
            </a:r>
            <a:r>
              <a:rPr lang="en-US" sz="1000" noProof="1"/>
              <a:t> we’ll have a </a:t>
            </a:r>
            <a:r>
              <a:rPr lang="en-US" sz="1000" b="1" noProof="1">
                <a:solidFill>
                  <a:schemeClr val="accent2"/>
                </a:solidFill>
                <a:latin typeface="Arial"/>
                <a:ea typeface="Arial"/>
                <a:cs typeface="Arial"/>
                <a:sym typeface="Arial"/>
              </a:rPr>
              <a:t>joint meeting every two weeks with Automation sg.</a:t>
            </a:r>
            <a:r>
              <a:rPr lang="en-US" sz="1000" noProof="1"/>
              <a:t> A Teams meeting invitation </a:t>
            </a:r>
            <a:r>
              <a:rPr lang="en-US" sz="1000" noProof="1">
                <a:latin typeface="Arial"/>
                <a:ea typeface="Arial"/>
                <a:cs typeface="Arial"/>
                <a:sym typeface="Arial"/>
              </a:rPr>
              <a:t>is sent</a:t>
            </a:r>
            <a:r>
              <a:rPr lang="en-US" sz="1000" noProof="1"/>
              <a:t> </a:t>
            </a:r>
            <a:r>
              <a:rPr lang="en-US" sz="1000" b="1" noProof="1">
                <a:solidFill>
                  <a:schemeClr val="accent2"/>
                </a:solidFill>
                <a:latin typeface="Arial"/>
                <a:ea typeface="Arial"/>
                <a:cs typeface="Arial"/>
                <a:sym typeface="Arial"/>
              </a:rPr>
              <a:t>to ML</a:t>
            </a:r>
            <a:r>
              <a:rPr lang="en-US" sz="1000" noProof="1"/>
              <a:t>.</a:t>
            </a:r>
            <a:endParaRPr sz="1000" dirty="0">
              <a:latin typeface="Arial"/>
              <a:ea typeface="Arial"/>
              <a:cs typeface="Arial"/>
              <a:sym typeface="Arial"/>
            </a:endParaRPr>
          </a:p>
        </p:txBody>
      </p:sp>
      <p:pic>
        <p:nvPicPr>
          <p:cNvPr id="59" name="Google Shape;59;p4"/>
          <p:cNvPicPr preferRelativeResize="0"/>
          <p:nvPr/>
        </p:nvPicPr>
        <p:blipFill>
          <a:blip r:embed="rId7">
            <a:alphaModFix/>
          </a:blip>
          <a:stretch>
            <a:fillRect/>
          </a:stretch>
        </p:blipFill>
        <p:spPr>
          <a:xfrm>
            <a:off x="5692509" y="3080226"/>
            <a:ext cx="2790925" cy="844600"/>
          </a:xfrm>
          <a:prstGeom prst="rect">
            <a:avLst/>
          </a:prstGeom>
          <a:noFill/>
          <a:ln>
            <a:noFill/>
          </a:ln>
        </p:spPr>
      </p:pic>
      <p:sp>
        <p:nvSpPr>
          <p:cNvPr id="60" name="Google Shape;60;p4"/>
          <p:cNvSpPr/>
          <p:nvPr/>
        </p:nvSpPr>
        <p:spPr>
          <a:xfrm>
            <a:off x="4461164" y="3502526"/>
            <a:ext cx="1135318" cy="133750"/>
          </a:xfrm>
          <a:prstGeom prst="rightArrow">
            <a:avLst>
              <a:gd name="adj1" fmla="val 50000"/>
              <a:gd name="adj2" fmla="val 99924"/>
            </a:avLst>
          </a:prstGeom>
          <a:solidFill>
            <a:srgbClr val="FCE5CD"/>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4"/>
          <p:cNvCxnSpPr/>
          <p:nvPr/>
        </p:nvCxnSpPr>
        <p:spPr>
          <a:xfrm rot="10800000" flipH="1">
            <a:off x="5734071" y="3524866"/>
            <a:ext cx="2475900" cy="9900"/>
          </a:xfrm>
          <a:prstGeom prst="straightConnector1">
            <a:avLst/>
          </a:prstGeom>
          <a:noFill/>
          <a:ln w="28575" cap="flat" cmpd="sng">
            <a:solidFill>
              <a:srgbClr val="FF0000"/>
            </a:solidFill>
            <a:prstDash val="solid"/>
            <a:round/>
            <a:headEnd type="none" w="med" len="med"/>
            <a:tailEnd type="none" w="med" len="med"/>
          </a:ln>
        </p:spPr>
      </p:cxnSp>
      <p:sp>
        <p:nvSpPr>
          <p:cNvPr id="62" name="Google Shape;62;p4"/>
          <p:cNvSpPr txBox="1"/>
          <p:nvPr/>
        </p:nvSpPr>
        <p:spPr>
          <a:xfrm rot="1003962">
            <a:off x="5067880" y="1043021"/>
            <a:ext cx="1155317" cy="44123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noProof="1">
                <a:solidFill>
                  <a:srgbClr val="FF9900"/>
                </a:solidFill>
                <a:latin typeface="Open Sans"/>
                <a:ea typeface="Open Sans"/>
                <a:cs typeface="Open Sans"/>
                <a:sym typeface="Open Sans"/>
              </a:rPr>
              <a:t>👍 Subscribe</a:t>
            </a:r>
            <a:endParaRPr sz="1000" b="1" dirty="0">
              <a:solidFill>
                <a:srgbClr val="FF9900"/>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5"/>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ct val="111111"/>
              <a:buNone/>
            </a:pPr>
            <a:r>
              <a:rPr lang="en-US" noProof="1">
                <a:latin typeface="Arial"/>
                <a:ea typeface="Arial"/>
                <a:cs typeface="Arial"/>
                <a:sym typeface="Arial"/>
              </a:rPr>
              <a:t>Introduction to SPDX Lite v2.2 and future activities</a:t>
            </a:r>
            <a:endParaRPr dirty="0">
              <a:latin typeface="Arial"/>
              <a:ea typeface="Arial"/>
              <a:cs typeface="Arial"/>
              <a:sym typeface="Arial"/>
            </a:endParaRPr>
          </a:p>
        </p:txBody>
      </p:sp>
      <p:sp>
        <p:nvSpPr>
          <p:cNvPr id="68" name="Google Shape;68;p5"/>
          <p:cNvSpPr txBox="1">
            <a:spLocks noGrp="1"/>
          </p:cNvSpPr>
          <p:nvPr>
            <p:ph type="body" idx="1"/>
          </p:nvPr>
        </p:nvSpPr>
        <p:spPr>
          <a:xfrm>
            <a:off x="311700" y="1238741"/>
            <a:ext cx="8520600" cy="3339000"/>
          </a:xfrm>
          <a:prstGeom prst="rect">
            <a:avLst/>
          </a:prstGeom>
          <a:noFill/>
          <a:ln>
            <a:noFill/>
          </a:ln>
        </p:spPr>
        <p:txBody>
          <a:bodyPr spcFirstLastPara="1" wrap="square" lIns="91425" tIns="91425" rIns="91425" bIns="91425" anchor="ctr" anchorCtr="0">
            <a:normAutofit/>
          </a:bodyPr>
          <a:lstStyle/>
          <a:p>
            <a:pPr marL="457200" lvl="0" indent="-228600" algn="ctr" rtl="0">
              <a:lnSpc>
                <a:spcPct val="115000"/>
              </a:lnSpc>
              <a:spcBef>
                <a:spcPts val="0"/>
              </a:spcBef>
              <a:spcAft>
                <a:spcPts val="0"/>
              </a:spcAft>
              <a:buSzPts val="1800"/>
              <a:buNone/>
            </a:pPr>
            <a:r>
              <a:rPr lang="en-US" sz="2000" noProof="1"/>
              <a:t>Koizumi-san will explain it in another document!</a:t>
            </a:r>
            <a:endParaRPr sz="2000" dirty="0"/>
          </a:p>
        </p:txBody>
      </p:sp>
    </p:spTree>
  </p:cSld>
  <p:clrMapOvr>
    <a:masterClrMapping/>
  </p:clrMapOvr>
</p:sld>
</file>

<file path=ppt/theme/theme1.xml><?xml version="1.0" encoding="utf-8"?>
<a:theme xmlns:a="http://schemas.openxmlformats.org/drawingml/2006/main"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SSL資料_20160418_c">
  <a:themeElements>
    <a:clrScheme name="ユーザー定義 1">
      <a:dk1>
        <a:sysClr val="windowText" lastClr="000000"/>
      </a:dk1>
      <a:lt1>
        <a:sysClr val="window" lastClr="FFFFFF"/>
      </a:lt1>
      <a:dk2>
        <a:srgbClr val="4E5B6F"/>
      </a:dk2>
      <a:lt2>
        <a:srgbClr val="D6ECFF"/>
      </a:lt2>
      <a:accent1>
        <a:srgbClr val="007DEA"/>
      </a:accent1>
      <a:accent2>
        <a:srgbClr val="FCB95D"/>
      </a:accent2>
      <a:accent3>
        <a:srgbClr val="FF0000"/>
      </a:accent3>
      <a:accent4>
        <a:srgbClr val="007DEA"/>
      </a:accent4>
      <a:accent5>
        <a:srgbClr val="738AC8"/>
      </a:accent5>
      <a:accent6>
        <a:srgbClr val="1AB39F"/>
      </a:accent6>
      <a:hlink>
        <a:srgbClr val="EB8803"/>
      </a:hlink>
      <a:folHlink>
        <a:srgbClr val="5F7791"/>
      </a:folHlink>
    </a:clrScheme>
    <a:fontScheme name="ユーザー定義 3">
      <a:majorFont>
        <a:latin typeface="Segoe UI"/>
        <a:ea typeface="メイリオ"/>
        <a:cs typeface=""/>
      </a:majorFont>
      <a:minorFont>
        <a:latin typeface="Segoe UI Symbol"/>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2060"/>
        </a:solidFill>
        <a:ln w="28575">
          <a:solidFill>
            <a:schemeClr val="bg1"/>
          </a:solidFill>
        </a:ln>
        <a:effectLst/>
      </a:spPr>
      <a:bodyPr rtlCol="0" anchor="ctr">
        <a:normAutofit/>
      </a:bodyPr>
      <a:lstStyle>
        <a:defPPr algn="ctr">
          <a:defRPr kumimoji="1" dirty="0" smtClean="0"/>
        </a:defPPr>
      </a:lstStyle>
      <a:style>
        <a:lnRef idx="1">
          <a:schemeClr val="accent1"/>
        </a:lnRef>
        <a:fillRef idx="3">
          <a:schemeClr val="accent1"/>
        </a:fillRef>
        <a:effectRef idx="2">
          <a:schemeClr val="accent1"/>
        </a:effectRef>
        <a:fontRef idx="minor">
          <a:schemeClr val="lt1"/>
        </a:fontRef>
      </a:style>
    </a:spDef>
  </a:objectDefaults>
  <a:extraClrSchemeLst>
    <a:extraClrScheme>
      <a:clrScheme name="1_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OSSL資料_20160418_c">
  <a:themeElements>
    <a:clrScheme name="ユーザー定義 1">
      <a:dk1>
        <a:sysClr val="windowText" lastClr="000000"/>
      </a:dk1>
      <a:lt1>
        <a:sysClr val="window" lastClr="FFFFFF"/>
      </a:lt1>
      <a:dk2>
        <a:srgbClr val="4E5B6F"/>
      </a:dk2>
      <a:lt2>
        <a:srgbClr val="D6ECFF"/>
      </a:lt2>
      <a:accent1>
        <a:srgbClr val="007DEA"/>
      </a:accent1>
      <a:accent2>
        <a:srgbClr val="FCB95D"/>
      </a:accent2>
      <a:accent3>
        <a:srgbClr val="FF0000"/>
      </a:accent3>
      <a:accent4>
        <a:srgbClr val="007DEA"/>
      </a:accent4>
      <a:accent5>
        <a:srgbClr val="738AC8"/>
      </a:accent5>
      <a:accent6>
        <a:srgbClr val="1AB39F"/>
      </a:accent6>
      <a:hlink>
        <a:srgbClr val="EB8803"/>
      </a:hlink>
      <a:folHlink>
        <a:srgbClr val="5F7791"/>
      </a:folHlink>
    </a:clrScheme>
    <a:fontScheme name="ユーザー定義 3">
      <a:majorFont>
        <a:latin typeface="Segoe UI"/>
        <a:ea typeface="メイリオ"/>
        <a:cs typeface=""/>
      </a:majorFont>
      <a:minorFont>
        <a:latin typeface="Segoe UI Symbol"/>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2060"/>
        </a:solidFill>
        <a:ln w="28575">
          <a:solidFill>
            <a:schemeClr val="bg1"/>
          </a:solidFill>
        </a:ln>
        <a:effectLst/>
      </a:spPr>
      <a:bodyPr rtlCol="0" anchor="ctr">
        <a:normAutofit/>
      </a:bodyPr>
      <a:lstStyle>
        <a:defPPr algn="ctr">
          <a:defRPr kumimoji="1" dirty="0" smtClean="0"/>
        </a:defPPr>
      </a:lstStyle>
      <a:style>
        <a:lnRef idx="1">
          <a:schemeClr val="accent1"/>
        </a:lnRef>
        <a:fillRef idx="3">
          <a:schemeClr val="accent1"/>
        </a:fillRef>
        <a:effectRef idx="2">
          <a:schemeClr val="accent1"/>
        </a:effectRef>
        <a:fontRef idx="minor">
          <a:schemeClr val="lt1"/>
        </a:fontRef>
      </a:style>
    </a:spDef>
  </a:objectDefaults>
  <a:extraClrSchemeLst>
    <a:extraClrScheme>
      <a:clrScheme name="1_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255</TotalTime>
  <Words>3054</Words>
  <Application>Microsoft Office PowerPoint</Application>
  <PresentationFormat>On-screen Show (16:9)</PresentationFormat>
  <Paragraphs>637</Paragraphs>
  <Slides>29</Slides>
  <Notes>17</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29</vt:i4>
      </vt:variant>
    </vt:vector>
  </HeadingPairs>
  <TitlesOfParts>
    <vt:vector size="47" baseType="lpstr">
      <vt:lpstr>Open Sans Medium</vt:lpstr>
      <vt:lpstr>Consolas</vt:lpstr>
      <vt:lpstr>Segoe UI</vt:lpstr>
      <vt:lpstr>Arial</vt:lpstr>
      <vt:lpstr>游ゴシック</vt:lpstr>
      <vt:lpstr>Tahoma</vt:lpstr>
      <vt:lpstr>ＭＳ Ｐゴシック</vt:lpstr>
      <vt:lpstr>Roboto Mono Medium</vt:lpstr>
      <vt:lpstr>Roboto Slab Light</vt:lpstr>
      <vt:lpstr>Open Sans</vt:lpstr>
      <vt:lpstr>HGP創英角ｺﾞｼｯｸUB</vt:lpstr>
      <vt:lpstr>Myriad Pro</vt:lpstr>
      <vt:lpstr>Segoe UI Symbol</vt:lpstr>
      <vt:lpstr>Calibri</vt:lpstr>
      <vt:lpstr>Roboto</vt:lpstr>
      <vt:lpstr>Linux Foundation EU Theme 2023</vt:lpstr>
      <vt:lpstr>1_OSSL資料_20160418_c</vt:lpstr>
      <vt:lpstr>2_OSSL資料_20160418_c</vt:lpstr>
      <vt:lpstr>第28回全体会合／第3回ハイブリッド会合 All member meeting #28 / Hybrid all member meeting #3  </vt:lpstr>
      <vt:lpstr>All Member Meeting</vt:lpstr>
      <vt:lpstr>Agenda</vt:lpstr>
      <vt:lpstr>PowerPoint Presentation</vt:lpstr>
      <vt:lpstr>Introducing  OpenChain Japan SBOM subgroup</vt:lpstr>
      <vt:lpstr>Breakout Session Schedule</vt:lpstr>
      <vt:lpstr>Introducing SBOM Subgroups</vt:lpstr>
      <vt:lpstr>Introducing SBOM Subgroups</vt:lpstr>
      <vt:lpstr>Introduction to SPDX Lite v2.2 and future activities</vt:lpstr>
      <vt:lpstr>Changes in SPDX 3.0</vt:lpstr>
      <vt:lpstr>Changes in SPDX 3.0</vt:lpstr>
      <vt:lpstr>Changes in SPDX 3.0</vt:lpstr>
      <vt:lpstr>Changes in SPDX 3.0</vt:lpstr>
      <vt:lpstr>SPDX 3.0 Discussion in SPDX Community</vt:lpstr>
      <vt:lpstr>SPDX 3.0 Object Model</vt:lpstr>
      <vt:lpstr>SPDX 3.0 DataTypes</vt:lpstr>
      <vt:lpstr>Example: Package Information</vt:lpstr>
      <vt:lpstr>Properties</vt:lpstr>
      <vt:lpstr>Details for each property</vt:lpstr>
      <vt:lpstr>Range of values to set for each property</vt:lpstr>
      <vt:lpstr>Thank you!</vt:lpstr>
      <vt:lpstr>2. SPDX Lite</vt:lpstr>
      <vt:lpstr>Example</vt:lpstr>
      <vt:lpstr>Example</vt:lpstr>
      <vt:lpstr>Example</vt:lpstr>
      <vt:lpstr>What elements we consider mandatory</vt:lpstr>
      <vt:lpstr>3. How we collaborate and propose specifications with the SPDX WG</vt:lpstr>
      <vt:lpstr>How we collaborate and propose specifications with the SPDX WG</vt:lpstr>
      <vt:lpstr>Pros. and Cons. Of this activities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SBOM SG</dc:title>
  <dc:creator>Kobota, Norio (SGC)</dc:creator>
  <cp:lastModifiedBy>Kobota, Norio (SGC)</cp:lastModifiedBy>
  <cp:revision>51</cp:revision>
  <dcterms:created xsi:type="dcterms:W3CDTF">2023-06-13T06:01:19Z</dcterms:created>
  <dcterms:modified xsi:type="dcterms:W3CDTF">2023-07-10T14:03:47Z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f8e20e6-048a-4bad-a26b-318dd1cd4d47_Enabled">
    <vt:lpwstr>true</vt:lpwstr>
  </property>
  <property fmtid="{D5CDD505-2E9C-101B-9397-08002B2CF9AE}" pid="3" name="MSIP_Label_1f8e20e6-048a-4bad-a26b-318dd1cd4d47_SetDate">
    <vt:lpwstr>2023-06-13T06:10:16Z</vt:lpwstr>
  </property>
  <property fmtid="{D5CDD505-2E9C-101B-9397-08002B2CF9AE}" pid="4" name="MSIP_Label_1f8e20e6-048a-4bad-a26b-318dd1cd4d47_Method">
    <vt:lpwstr>Privileged</vt:lpwstr>
  </property>
  <property fmtid="{D5CDD505-2E9C-101B-9397-08002B2CF9AE}" pid="5" name="MSIP_Label_1f8e20e6-048a-4bad-a26b-318dd1cd4d47_Name">
    <vt:lpwstr>1f8e20e6-048a-4bad-a26b-318dd1cd4d47</vt:lpwstr>
  </property>
  <property fmtid="{D5CDD505-2E9C-101B-9397-08002B2CF9AE}" pid="6" name="MSIP_Label_1f8e20e6-048a-4bad-a26b-318dd1cd4d47_SiteId">
    <vt:lpwstr>66c65d8a-9158-4521-a2d8-664963db48e4</vt:lpwstr>
  </property>
  <property fmtid="{D5CDD505-2E9C-101B-9397-08002B2CF9AE}" pid="7" name="MSIP_Label_1f8e20e6-048a-4bad-a26b-318dd1cd4d47_ActionId">
    <vt:lpwstr>70b9239d-f917-465c-a37f-4b9439e89ea9</vt:lpwstr>
  </property>
  <property fmtid="{D5CDD505-2E9C-101B-9397-08002B2CF9AE}" pid="8" name="MSIP_Label_1f8e20e6-048a-4bad-a26b-318dd1cd4d47_ContentBits">
    <vt:lpwstr>0</vt:lpwstr>
  </property>
</Properties>
</file>